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notesMasterIdLst>
    <p:notesMasterId r:id="rId27"/>
  </p:notesMasterIdLst>
  <p:handoutMasterIdLst>
    <p:handoutMasterId r:id="rId28"/>
  </p:handoutMasterIdLst>
  <p:sldIdLst>
    <p:sldId id="256" r:id="rId2"/>
    <p:sldId id="296" r:id="rId3"/>
    <p:sldId id="298" r:id="rId4"/>
    <p:sldId id="299" r:id="rId5"/>
    <p:sldId id="300" r:id="rId6"/>
    <p:sldId id="317" r:id="rId7"/>
    <p:sldId id="301" r:id="rId8"/>
    <p:sldId id="302" r:id="rId9"/>
    <p:sldId id="304" r:id="rId10"/>
    <p:sldId id="303" r:id="rId11"/>
    <p:sldId id="305" r:id="rId12"/>
    <p:sldId id="318" r:id="rId13"/>
    <p:sldId id="295" r:id="rId14"/>
    <p:sldId id="291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</p:sldIdLst>
  <p:sldSz cx="9144000" cy="6858000" type="screen4x3"/>
  <p:notesSz cx="6662738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3750" autoAdjust="0"/>
  </p:normalViewPr>
  <p:slideViewPr>
    <p:cSldViewPr snapToGrid="0" snapToObjects="1">
      <p:cViewPr varScale="1">
        <p:scale>
          <a:sx n="83" d="100"/>
          <a:sy n="83" d="100"/>
        </p:scale>
        <p:origin x="1450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186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4010" y="0"/>
            <a:ext cx="2887186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E9676-FEDC-4F17-83E8-B803704889B2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7186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4010" y="9428584"/>
            <a:ext cx="2887186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B592F-C5E6-44C7-B88B-DA7E5135629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018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76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3488" y="0"/>
            <a:ext cx="288766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80B39-B238-472C-ABB3-4D0A1C41DA8F}" type="datetimeFigureOut">
              <a:rPr lang="it-IT" smtClean="0"/>
              <a:t>25/03/2019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0900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750" y="4714875"/>
            <a:ext cx="5329238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8876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3488" y="9428163"/>
            <a:ext cx="2887662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AA580-F5A1-4161-BD6B-15A6019EADFB}" type="slidenum">
              <a:rPr lang="it-IT" smtClean="0"/>
              <a:t>‹N°›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043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EAA580-F5A1-4161-BD6B-15A6019EADF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1688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FC68-4481-424B-8060-B4E4EAC42EEB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1132B-2067-8B49-A158-767B084C13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13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FC68-4481-424B-8060-B4E4EAC42EEB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1132B-2067-8B49-A158-767B084C13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5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FC68-4481-424B-8060-B4E4EAC42EEB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1132B-2067-8B49-A158-767B084C13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69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FC68-4481-424B-8060-B4E4EAC42EEB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1132B-2067-8B49-A158-767B084C13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30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FC68-4481-424B-8060-B4E4EAC42EEB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1132B-2067-8B49-A158-767B084C13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1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FC68-4481-424B-8060-B4E4EAC42EEB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1132B-2067-8B49-A158-767B084C13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45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FC68-4481-424B-8060-B4E4EAC42EEB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1132B-2067-8B49-A158-767B084C13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39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FC68-4481-424B-8060-B4E4EAC42EEB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1132B-2067-8B49-A158-767B084C13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9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FC68-4481-424B-8060-B4E4EAC42EEB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1132B-2067-8B49-A158-767B084C13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8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FC68-4481-424B-8060-B4E4EAC42EEB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1132B-2067-8B49-A158-767B084C13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77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FC68-4481-424B-8060-B4E4EAC42EEB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1132B-2067-8B49-A158-767B084C13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41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DFC68-4481-424B-8060-B4E4EAC42EEB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1132B-2067-8B49-A158-767B084C13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4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Pe2aqqcsG5c" TargetMode="Externa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microsoft.com/office/2007/relationships/hdphoto" Target="../media/hdphoto6.wdp"/><Relationship Id="rId4" Type="http://schemas.openxmlformats.org/officeDocument/2006/relationships/image" Target="../media/image26.png"/><Relationship Id="rId9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images for mailchim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59"/>
          <a:stretch>
            <a:fillRect/>
          </a:stretch>
        </p:blipFill>
        <p:spPr bwMode="auto">
          <a:xfrm>
            <a:off x="2003426" y="1795464"/>
            <a:ext cx="5322887" cy="1921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61343" y="3825877"/>
            <a:ext cx="54213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pPr algn="ctr"/>
            <a:r>
              <a:rPr lang="en-GB" sz="2000" dirty="0"/>
              <a:t>GJD FABRICANT DE DÉTECTEURS DE MOUVEMENTS EXTÉRIEURS ET DE PROJECTEURS</a:t>
            </a:r>
          </a:p>
        </p:txBody>
      </p:sp>
    </p:spTree>
    <p:extLst>
      <p:ext uri="{BB962C8B-B14F-4D97-AF65-F5344CB8AC3E}">
        <p14:creationId xmlns:p14="http://schemas.microsoft.com/office/powerpoint/2010/main" val="17806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3026964" y="1600200"/>
            <a:ext cx="3576932" cy="362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  <a:latin typeface="Arial"/>
                <a:cs typeface="Arial"/>
              </a:rPr>
              <a:t>GJD630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IRP à </a:t>
            </a:r>
            <a:r>
              <a:rPr lang="en-US" dirty="0" err="1"/>
              <a:t>quatre</a:t>
            </a:r>
            <a:r>
              <a:rPr lang="en-US" dirty="0"/>
              <a:t> </a:t>
            </a:r>
            <a:r>
              <a:rPr lang="en-US" dirty="0" err="1"/>
              <a:t>éléments</a:t>
            </a:r>
            <a:r>
              <a:rPr lang="en-US" dirty="0"/>
              <a:t> (QUAD)</a:t>
            </a:r>
          </a:p>
          <a:p>
            <a:r>
              <a:rPr lang="en-US" dirty="0" err="1"/>
              <a:t>Portée</a:t>
            </a:r>
            <a:r>
              <a:rPr lang="en-US" dirty="0"/>
              <a:t> programmable 10/15/30 </a:t>
            </a:r>
            <a:r>
              <a:rPr lang="en-US" dirty="0" err="1"/>
              <a:t>mètres</a:t>
            </a:r>
            <a:endParaRPr lang="en-US" dirty="0"/>
          </a:p>
          <a:p>
            <a:r>
              <a:rPr lang="en-US" dirty="0"/>
              <a:t>Hauteur de pose à 3 </a:t>
            </a:r>
            <a:r>
              <a:rPr lang="en-US" dirty="0" err="1"/>
              <a:t>mètres</a:t>
            </a:r>
            <a:endParaRPr lang="en-US" dirty="0"/>
          </a:p>
          <a:p>
            <a:r>
              <a:rPr lang="en-US" dirty="0"/>
              <a:t>3 sorties à commutation negative (AL, TP, B 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err="1"/>
              <a:t>Alimenté</a:t>
            </a:r>
            <a:r>
              <a:rPr lang="en-US" dirty="0"/>
              <a:t> par piles (2 x CR123 de 3 V )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non </a:t>
            </a:r>
            <a:r>
              <a:rPr lang="en-US" dirty="0" err="1" smtClean="0"/>
              <a:t>fournies</a:t>
            </a:r>
            <a:endParaRPr lang="en-US" dirty="0"/>
          </a:p>
          <a:p>
            <a:r>
              <a:rPr lang="en-US" dirty="0" smtClean="0"/>
              <a:t>IP65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6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3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3026964" y="1600200"/>
            <a:ext cx="3576932" cy="362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  <a:latin typeface="Arial"/>
                <a:cs typeface="Arial"/>
              </a:rPr>
              <a:t>Points Fort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Hauteur </a:t>
            </a:r>
            <a:r>
              <a:rPr lang="en-US" dirty="0" err="1"/>
              <a:t>d’installation</a:t>
            </a:r>
            <a:r>
              <a:rPr lang="en-US" dirty="0"/>
              <a:t> 3 </a:t>
            </a:r>
            <a:r>
              <a:rPr lang="en-US" dirty="0" err="1"/>
              <a:t>mètres</a:t>
            </a:r>
            <a:endParaRPr lang="en-US" dirty="0"/>
          </a:p>
          <a:p>
            <a:r>
              <a:rPr lang="en-US" dirty="0" err="1"/>
              <a:t>Portée</a:t>
            </a:r>
            <a:r>
              <a:rPr lang="en-US" dirty="0"/>
              <a:t> </a:t>
            </a:r>
            <a:r>
              <a:rPr lang="en-US" dirty="0" err="1"/>
              <a:t>Réglable</a:t>
            </a:r>
            <a:r>
              <a:rPr lang="en-US" dirty="0"/>
              <a:t>: 10, 20, 30 </a:t>
            </a:r>
            <a:r>
              <a:rPr lang="en-US" dirty="0" err="1"/>
              <a:t>mètres</a:t>
            </a:r>
            <a:endParaRPr lang="en-US" dirty="0"/>
          </a:p>
          <a:p>
            <a:r>
              <a:rPr lang="en-US" dirty="0" err="1" smtClean="0"/>
              <a:t>Esthétique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823200" y="6371146"/>
            <a:ext cx="1337734" cy="36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rgbClr val="002060"/>
                </a:solidFill>
                <a:latin typeface="Arial"/>
                <a:cs typeface="Arial"/>
              </a:rPr>
              <a:t>GJD630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35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-TECT Universal GJD630 inside and product image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6" b="89984" l="3877" r="95924">
                        <a14:foregroundMark x1="36303" y1="52035" x2="36303" y2="52035"/>
                        <a14:foregroundMark x1="77223" y1="46534" x2="77223" y2="46534"/>
                        <a14:foregroundMark x1="87414" y1="27952" x2="87414" y2="27952"/>
                        <a14:foregroundMark x1="89253" y1="46272" x2="89253" y2="46272"/>
                        <a14:foregroundMark x1="89994" y1="52821" x2="89994" y2="52821"/>
                        <a14:foregroundMark x1="92403" y1="45224" x2="92403" y2="45224"/>
                        <a14:foregroundMark x1="82968" y1="52297" x2="82968" y2="52297"/>
                        <a14:foregroundMark x1="92032" y1="50726" x2="92032" y2="50726"/>
                        <a14:foregroundMark x1="72777" y1="69327" x2="72777" y2="69327"/>
                        <a14:foregroundMark x1="76668" y1="67493" x2="76668" y2="67493"/>
                        <a14:foregroundMark x1="37229" y1="72995" x2="37229" y2="72995"/>
                        <a14:backgroundMark x1="37044" y1="75877" x2="37044" y2="758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7" y="190500"/>
            <a:ext cx="9144000" cy="646700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823200" y="6371146"/>
            <a:ext cx="1337734" cy="36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rgbClr val="002060"/>
                </a:solidFill>
                <a:latin typeface="Arial"/>
                <a:cs typeface="Arial"/>
              </a:rPr>
              <a:t>GJD630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218267" y="5012269"/>
            <a:ext cx="2726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Connecteur</a:t>
            </a:r>
            <a:r>
              <a:rPr lang="en-US" sz="1400" dirty="0"/>
              <a:t> pour </a:t>
            </a:r>
            <a:r>
              <a:rPr lang="en-US" sz="1400" dirty="0" err="1"/>
              <a:t>l’émetteur</a:t>
            </a:r>
            <a:r>
              <a:rPr lang="en-US" sz="1400" dirty="0"/>
              <a:t> radio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002060"/>
                </a:solidFill>
                <a:latin typeface="Arial"/>
                <a:cs typeface="Arial"/>
              </a:rPr>
              <a:t>GJD630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985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156" y="812354"/>
            <a:ext cx="3779520" cy="2834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642" y="4095429"/>
            <a:ext cx="3924300" cy="2053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93" y="812354"/>
            <a:ext cx="4189983" cy="27858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459" y="3863146"/>
            <a:ext cx="157086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8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32" y="3093237"/>
            <a:ext cx="2011673" cy="158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9095" y="1885643"/>
            <a:ext cx="23997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GJD304</a:t>
            </a:r>
          </a:p>
          <a:p>
            <a:r>
              <a:rPr lang="en-GB" b="1" dirty="0" err="1"/>
              <a:t>Adaptateur</a:t>
            </a:r>
            <a:endParaRPr lang="en-GB" b="1" dirty="0"/>
          </a:p>
          <a:p>
            <a:r>
              <a:rPr lang="en-GB" b="1" dirty="0"/>
              <a:t>pour </a:t>
            </a:r>
            <a:r>
              <a:rPr lang="en-GB" b="1" dirty="0" err="1"/>
              <a:t>gaine</a:t>
            </a:r>
            <a:endParaRPr lang="en-GB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2" t="4476" r="15412" b="6100"/>
          <a:stretch/>
        </p:blipFill>
        <p:spPr>
          <a:xfrm>
            <a:off x="2383601" y="3127662"/>
            <a:ext cx="1954340" cy="1680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25246" y="1927333"/>
            <a:ext cx="1796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GJD305</a:t>
            </a:r>
          </a:p>
          <a:p>
            <a:r>
              <a:rPr lang="fr-FR" b="1" dirty="0"/>
              <a:t>Support pour montage sur poteau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76615" y="1892908"/>
            <a:ext cx="1796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GJD308</a:t>
            </a:r>
          </a:p>
          <a:p>
            <a:r>
              <a:rPr lang="fr-FR" b="1" dirty="0"/>
              <a:t>Cage </a:t>
            </a:r>
            <a:r>
              <a:rPr lang="fr-FR" b="1" dirty="0" err="1"/>
              <a:t>antivandalisme</a:t>
            </a:r>
            <a:r>
              <a:rPr lang="fr-FR" b="1" dirty="0"/>
              <a:t> «D-</a:t>
            </a:r>
            <a:r>
              <a:rPr lang="fr-FR" b="1" dirty="0" err="1"/>
              <a:t>Guard</a:t>
            </a:r>
            <a:r>
              <a:rPr lang="fr-FR" b="1" dirty="0"/>
              <a:t>»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6996" y="1927209"/>
            <a:ext cx="1796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GJD380</a:t>
            </a:r>
          </a:p>
          <a:p>
            <a:r>
              <a:rPr lang="fr-FR" b="1" dirty="0"/>
              <a:t>Testeur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" r="4226" b="7288"/>
          <a:stretch/>
        </p:blipFill>
        <p:spPr>
          <a:xfrm>
            <a:off x="4696650" y="3348097"/>
            <a:ext cx="1825457" cy="1460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6" t="8888" r="29259" b="12222"/>
          <a:stretch/>
        </p:blipFill>
        <p:spPr>
          <a:xfrm>
            <a:off x="7098800" y="3198866"/>
            <a:ext cx="887496" cy="1808963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b="1" dirty="0" err="1">
                <a:solidFill>
                  <a:srgbClr val="002060"/>
                </a:solidFill>
                <a:latin typeface="Arial"/>
                <a:cs typeface="Arial"/>
              </a:rPr>
              <a:t>Accessoires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1074770" y="5494618"/>
            <a:ext cx="69115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fr-FR" b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Vidéo de réglage et d’utilisation du testeur :</a:t>
            </a:r>
            <a:endParaRPr lang="fr-FR" sz="24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fr-FR" u="sng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hlinkClick r:id="rId6"/>
              </a:rPr>
              <a:t>https://www.youtube.com/watch?v=Pe2aqqcsG5c</a:t>
            </a:r>
            <a:endParaRPr lang="fr-FR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72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983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002060"/>
                </a:solidFill>
                <a:latin typeface="Arial"/>
                <a:cs typeface="Arial"/>
              </a:rPr>
              <a:t>Détecteur</a:t>
            </a:r>
            <a:r>
              <a:rPr lang="en-US" b="1" dirty="0">
                <a:solidFill>
                  <a:srgbClr val="002060"/>
                </a:solidFill>
                <a:latin typeface="Arial"/>
                <a:cs typeface="Arial"/>
              </a:rPr>
              <a:t> Laser</a:t>
            </a:r>
          </a:p>
        </p:txBody>
      </p:sp>
    </p:spTree>
    <p:extLst>
      <p:ext uri="{BB962C8B-B14F-4D97-AF65-F5344CB8AC3E}">
        <p14:creationId xmlns:p14="http://schemas.microsoft.com/office/powerpoint/2010/main" val="27265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Greg's Backup\GJD IP &amp; Laser\Images\D-TECT Laser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571" y="916661"/>
            <a:ext cx="3578504" cy="309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3568" y="3861048"/>
            <a:ext cx="7772400" cy="1470025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D-TECT Laser – le </a:t>
            </a:r>
            <a:r>
              <a:rPr lang="en-GB" b="1" dirty="0" err="1">
                <a:solidFill>
                  <a:srgbClr val="002060"/>
                </a:solidFill>
              </a:rPr>
              <a:t>futur</a:t>
            </a:r>
            <a:r>
              <a:rPr lang="en-GB" b="1" dirty="0">
                <a:solidFill>
                  <a:srgbClr val="00206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4948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Greg's Backup\GJD IP &amp; Laser\Images\D-TECT Laser 1.png"/>
          <p:cNvPicPr>
            <a:picLocks noChangeAspect="1" noChangeArrowheads="1"/>
          </p:cNvPicPr>
          <p:nvPr/>
        </p:nvPicPr>
        <p:blipFill>
          <a:blip r:embed="rId3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986" y="1722122"/>
            <a:ext cx="4700416" cy="40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1400362"/>
            <a:ext cx="822959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400" dirty="0" err="1"/>
              <a:t>Détecteur</a:t>
            </a:r>
            <a:r>
              <a:rPr lang="en-GB" sz="2400" dirty="0"/>
              <a:t> laser 4 </a:t>
            </a:r>
            <a:r>
              <a:rPr lang="en-GB" sz="2400" dirty="0" err="1"/>
              <a:t>rideaux</a:t>
            </a:r>
            <a:r>
              <a:rPr lang="en-GB" sz="2400" dirty="0"/>
              <a:t> 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400" dirty="0" err="1"/>
              <a:t>Détecteur</a:t>
            </a:r>
            <a:r>
              <a:rPr lang="en-GB" sz="2400" dirty="0"/>
              <a:t> de </a:t>
            </a:r>
            <a:r>
              <a:rPr lang="en-GB" sz="2400" dirty="0" err="1"/>
              <a:t>précision</a:t>
            </a:r>
            <a:r>
              <a:rPr lang="en-GB" sz="2400" dirty="0"/>
              <a:t> programmable à 10 cm 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400" dirty="0" err="1"/>
              <a:t>Déclenchement</a:t>
            </a:r>
            <a:r>
              <a:rPr lang="en-GB" sz="2400" dirty="0"/>
              <a:t> sur 2 zones de </a:t>
            </a:r>
            <a:r>
              <a:rPr lang="en-GB" sz="2400" dirty="0" err="1"/>
              <a:t>détection</a:t>
            </a:r>
            <a:r>
              <a:rPr lang="en-GB" sz="2400" dirty="0"/>
              <a:t> </a:t>
            </a:r>
            <a:r>
              <a:rPr lang="en-GB" sz="2400" dirty="0" err="1"/>
              <a:t>ou</a:t>
            </a:r>
            <a:r>
              <a:rPr lang="en-GB" sz="2400" dirty="0"/>
              <a:t> </a:t>
            </a:r>
            <a:r>
              <a:rPr lang="en-GB" sz="2400" dirty="0" err="1"/>
              <a:t>selon</a:t>
            </a:r>
            <a:r>
              <a:rPr lang="en-GB" sz="2400" dirty="0"/>
              <a:t> </a:t>
            </a:r>
            <a:r>
              <a:rPr lang="en-GB" sz="2400" dirty="0" err="1"/>
              <a:t>nombre</a:t>
            </a:r>
            <a:r>
              <a:rPr lang="en-GB" sz="2400" dirty="0"/>
              <a:t> de couches </a:t>
            </a:r>
            <a:r>
              <a:rPr lang="en-GB" sz="2400" dirty="0" err="1"/>
              <a:t>déclenchées</a:t>
            </a:r>
            <a:endParaRPr lang="en-GB" sz="24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400" dirty="0"/>
              <a:t>2 sorties </a:t>
            </a:r>
            <a:r>
              <a:rPr lang="en-GB" sz="2400" dirty="0" err="1"/>
              <a:t>relais</a:t>
            </a:r>
            <a:r>
              <a:rPr lang="en-GB" sz="2400" dirty="0"/>
              <a:t> </a:t>
            </a:r>
            <a:r>
              <a:rPr lang="en-GB" sz="2400" dirty="0" err="1"/>
              <a:t>libres</a:t>
            </a:r>
            <a:r>
              <a:rPr lang="en-GB" sz="2400" dirty="0"/>
              <a:t> (NC, NO)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400" dirty="0" err="1"/>
              <a:t>Déclencheur</a:t>
            </a:r>
            <a:r>
              <a:rPr lang="en-GB" sz="2400" dirty="0"/>
              <a:t> </a:t>
            </a:r>
            <a:r>
              <a:rPr lang="en-GB" sz="2400" dirty="0" err="1"/>
              <a:t>d’évenement</a:t>
            </a:r>
            <a:r>
              <a:rPr lang="en-GB" sz="2400" dirty="0"/>
              <a:t> pour </a:t>
            </a:r>
            <a:r>
              <a:rPr lang="en-GB" sz="2400" dirty="0" err="1"/>
              <a:t>vidéo</a:t>
            </a:r>
            <a:r>
              <a:rPr lang="en-GB" sz="2400" dirty="0"/>
              <a:t> </a:t>
            </a:r>
            <a:r>
              <a:rPr lang="en-GB" sz="2400" dirty="0" err="1"/>
              <a:t>ou</a:t>
            </a:r>
            <a:r>
              <a:rPr lang="en-GB" sz="2400" dirty="0"/>
              <a:t> </a:t>
            </a:r>
            <a:r>
              <a:rPr lang="en-GB" sz="2400" dirty="0" err="1"/>
              <a:t>alarme</a:t>
            </a:r>
            <a:r>
              <a:rPr lang="en-GB" sz="2400" dirty="0"/>
              <a:t> intrusion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400" dirty="0" err="1"/>
              <a:t>Programmation</a:t>
            </a:r>
            <a:r>
              <a:rPr lang="en-GB" sz="2400" dirty="0"/>
              <a:t> par </a:t>
            </a:r>
            <a:r>
              <a:rPr lang="en-GB" sz="2400" dirty="0" err="1"/>
              <a:t>télécommande</a:t>
            </a:r>
            <a:r>
              <a:rPr lang="en-GB" sz="2400" dirty="0"/>
              <a:t> </a:t>
            </a:r>
          </a:p>
          <a:p>
            <a:pPr marL="342900" lvl="0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400" dirty="0" err="1"/>
              <a:t>Disponible</a:t>
            </a:r>
            <a:r>
              <a:rPr lang="en-GB" sz="2400" dirty="0"/>
              <a:t> en </a:t>
            </a:r>
            <a:r>
              <a:rPr lang="en-GB" sz="2400" dirty="0" err="1"/>
              <a:t>boîtier</a:t>
            </a:r>
            <a:r>
              <a:rPr lang="en-GB" sz="2400" dirty="0"/>
              <a:t> noir </a:t>
            </a:r>
            <a:r>
              <a:rPr lang="en-GB" sz="2400" dirty="0" err="1"/>
              <a:t>ou</a:t>
            </a:r>
            <a:r>
              <a:rPr lang="en-GB" sz="2400" dirty="0"/>
              <a:t> blanc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400" dirty="0"/>
              <a:t>Application à </a:t>
            </a:r>
            <a:r>
              <a:rPr lang="en-GB" sz="2400" dirty="0" err="1"/>
              <a:t>l’intérieur</a:t>
            </a:r>
            <a:r>
              <a:rPr lang="en-GB" sz="2400" dirty="0"/>
              <a:t> </a:t>
            </a:r>
            <a:r>
              <a:rPr lang="en-GB" sz="2400" dirty="0" err="1"/>
              <a:t>ou</a:t>
            </a:r>
            <a:r>
              <a:rPr lang="en-GB" sz="2400" dirty="0"/>
              <a:t> à </a:t>
            </a:r>
            <a:r>
              <a:rPr lang="en-GB" sz="2400" dirty="0" err="1" smtClean="0"/>
              <a:t>l’extérieur</a:t>
            </a:r>
            <a:endParaRPr lang="en-GB" sz="24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err="1">
                <a:solidFill>
                  <a:srgbClr val="002060"/>
                </a:solidFill>
                <a:latin typeface="Arial"/>
                <a:cs typeface="Arial"/>
              </a:rPr>
              <a:t>Fonctions</a:t>
            </a:r>
            <a:r>
              <a:rPr lang="en-GB" b="1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en-GB" b="1" dirty="0" err="1">
                <a:solidFill>
                  <a:srgbClr val="002060"/>
                </a:solidFill>
                <a:latin typeface="Arial"/>
                <a:cs typeface="Arial"/>
              </a:rPr>
              <a:t>principales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45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3469" y="1829955"/>
            <a:ext cx="698477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400" dirty="0"/>
              <a:t>Orientation </a:t>
            </a:r>
            <a:r>
              <a:rPr lang="en-GB" sz="2400" dirty="0" err="1"/>
              <a:t>verticale</a:t>
            </a:r>
            <a:endParaRPr lang="en-GB" sz="2400" dirty="0"/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400" dirty="0" err="1"/>
              <a:t>Peut</a:t>
            </a:r>
            <a:r>
              <a:rPr lang="en-GB" sz="2400" dirty="0"/>
              <a:t> </a:t>
            </a:r>
            <a:r>
              <a:rPr lang="en-GB" sz="2400" dirty="0" err="1"/>
              <a:t>être</a:t>
            </a:r>
            <a:r>
              <a:rPr lang="en-GB" sz="2400" dirty="0"/>
              <a:t> </a:t>
            </a:r>
            <a:r>
              <a:rPr lang="en-GB" sz="2400" dirty="0" err="1"/>
              <a:t>monté</a:t>
            </a:r>
            <a:r>
              <a:rPr lang="en-GB" sz="2400" dirty="0"/>
              <a:t> à </a:t>
            </a:r>
            <a:r>
              <a:rPr lang="en-GB" sz="2400" dirty="0" err="1"/>
              <a:t>25m</a:t>
            </a:r>
            <a:r>
              <a:rPr lang="en-GB" sz="2400" dirty="0"/>
              <a:t> de haut et </a:t>
            </a:r>
            <a:r>
              <a:rPr lang="en-GB" sz="2400" dirty="0" err="1"/>
              <a:t>couvrir</a:t>
            </a:r>
            <a:r>
              <a:rPr lang="en-GB" sz="2400" dirty="0"/>
              <a:t> </a:t>
            </a:r>
            <a:r>
              <a:rPr lang="en-GB" sz="2400" dirty="0" err="1"/>
              <a:t>25m</a:t>
            </a:r>
            <a:r>
              <a:rPr lang="en-GB" sz="2400" dirty="0"/>
              <a:t> de long</a:t>
            </a: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400" dirty="0"/>
              <a:t>A </a:t>
            </a:r>
            <a:r>
              <a:rPr lang="en-GB" sz="2400" dirty="0" err="1"/>
              <a:t>l’intérieur</a:t>
            </a:r>
            <a:r>
              <a:rPr lang="en-GB" sz="2400" dirty="0"/>
              <a:t> et au-</a:t>
            </a:r>
            <a:r>
              <a:rPr lang="en-GB" sz="2400" dirty="0" err="1"/>
              <a:t>dessus</a:t>
            </a:r>
            <a:r>
              <a:rPr lang="en-GB" sz="2400" dirty="0"/>
              <a:t> des </a:t>
            </a:r>
            <a:r>
              <a:rPr lang="en-GB" sz="2400" dirty="0" err="1"/>
              <a:t>lignes</a:t>
            </a:r>
            <a:r>
              <a:rPr lang="en-GB" sz="2400" dirty="0"/>
              <a:t> de </a:t>
            </a:r>
            <a:r>
              <a:rPr lang="en-GB" sz="2400" dirty="0" err="1"/>
              <a:t>clôture</a:t>
            </a:r>
            <a:endParaRPr lang="en-GB" sz="2400" dirty="0"/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400" dirty="0" err="1"/>
              <a:t>concessionnaire</a:t>
            </a:r>
            <a:r>
              <a:rPr lang="en-GB" sz="2400" dirty="0"/>
              <a:t> de </a:t>
            </a:r>
            <a:r>
              <a:rPr lang="en-GB" sz="2400" dirty="0" err="1"/>
              <a:t>voitures</a:t>
            </a:r>
            <a:endParaRPr lang="en-GB" sz="2400" dirty="0"/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400" dirty="0"/>
              <a:t>Parking</a:t>
            </a:r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400" dirty="0"/>
              <a:t>Protection de </a:t>
            </a:r>
            <a:r>
              <a:rPr lang="en-GB" sz="2400" dirty="0" err="1"/>
              <a:t>fenêtres</a:t>
            </a:r>
            <a:r>
              <a:rPr lang="en-GB" sz="2400" dirty="0"/>
              <a:t> et de </a:t>
            </a:r>
            <a:r>
              <a:rPr lang="en-GB" sz="2400" dirty="0" err="1"/>
              <a:t>portes</a:t>
            </a:r>
            <a:endParaRPr lang="en-GB" sz="2400" dirty="0"/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400" dirty="0" err="1"/>
              <a:t>Portes</a:t>
            </a:r>
            <a:r>
              <a:rPr lang="en-GB" sz="2400" dirty="0"/>
              <a:t> </a:t>
            </a:r>
            <a:r>
              <a:rPr lang="en-GB" sz="2400" dirty="0" err="1"/>
              <a:t>automatiques</a:t>
            </a:r>
            <a:r>
              <a:rPr lang="en-GB" sz="2400" dirty="0"/>
              <a:t> – </a:t>
            </a:r>
            <a:r>
              <a:rPr lang="en-GB" sz="2400" dirty="0" err="1"/>
              <a:t>sécurité</a:t>
            </a:r>
            <a:r>
              <a:rPr lang="en-GB" sz="2400" dirty="0"/>
              <a:t> et </a:t>
            </a:r>
            <a:r>
              <a:rPr lang="en-GB" sz="2400" dirty="0" err="1"/>
              <a:t>fiabilité</a:t>
            </a:r>
            <a:endParaRPr lang="en-GB" sz="2400" dirty="0"/>
          </a:p>
          <a:p>
            <a:pPr marL="342900" lvl="1" indent="-342900">
              <a:lnSpc>
                <a:spcPct val="90000"/>
              </a:lnSpc>
              <a:spcBef>
                <a:spcPct val="20000"/>
              </a:spcBef>
              <a:buFont typeface="Arial"/>
              <a:buChar char="•"/>
            </a:pPr>
            <a:r>
              <a:rPr lang="en-GB" sz="2400" dirty="0"/>
              <a:t>Protection des </a:t>
            </a:r>
            <a:r>
              <a:rPr lang="en-GB" sz="2400" dirty="0" err="1"/>
              <a:t>œuvres</a:t>
            </a:r>
            <a:r>
              <a:rPr lang="en-GB" sz="2400" dirty="0"/>
              <a:t> d’art </a:t>
            </a:r>
            <a:r>
              <a:rPr lang="en-GB" sz="2400" dirty="0" err="1"/>
              <a:t>dans</a:t>
            </a:r>
            <a:r>
              <a:rPr lang="en-GB" sz="2400" dirty="0"/>
              <a:t> les </a:t>
            </a:r>
            <a:r>
              <a:rPr lang="en-GB" sz="2400" dirty="0" err="1"/>
              <a:t>musées</a:t>
            </a:r>
            <a:r>
              <a:rPr lang="en-GB" sz="2400" dirty="0"/>
              <a:t> etc.</a:t>
            </a:r>
          </a:p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238" y="188641"/>
            <a:ext cx="140240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8343390" y="1074309"/>
            <a:ext cx="724506" cy="5180274"/>
          </a:xfrm>
          <a:custGeom>
            <a:avLst/>
            <a:gdLst>
              <a:gd name="connsiteX0" fmla="*/ 0 w 120072"/>
              <a:gd name="connsiteY0" fmla="*/ 0 h 3816423"/>
              <a:gd name="connsiteX1" fmla="*/ 120072 w 120072"/>
              <a:gd name="connsiteY1" fmla="*/ 0 h 3816423"/>
              <a:gd name="connsiteX2" fmla="*/ 120072 w 120072"/>
              <a:gd name="connsiteY2" fmla="*/ 3816423 h 3816423"/>
              <a:gd name="connsiteX3" fmla="*/ 0 w 120072"/>
              <a:gd name="connsiteY3" fmla="*/ 3816423 h 3816423"/>
              <a:gd name="connsiteX4" fmla="*/ 0 w 120072"/>
              <a:gd name="connsiteY4" fmla="*/ 0 h 3816423"/>
              <a:gd name="connsiteX0" fmla="*/ 0 w 662513"/>
              <a:gd name="connsiteY0" fmla="*/ 0 h 5180274"/>
              <a:gd name="connsiteX1" fmla="*/ 120072 w 662513"/>
              <a:gd name="connsiteY1" fmla="*/ 0 h 5180274"/>
              <a:gd name="connsiteX2" fmla="*/ 662513 w 662513"/>
              <a:gd name="connsiteY2" fmla="*/ 5180274 h 5180274"/>
              <a:gd name="connsiteX3" fmla="*/ 0 w 662513"/>
              <a:gd name="connsiteY3" fmla="*/ 3816423 h 5180274"/>
              <a:gd name="connsiteX4" fmla="*/ 0 w 662513"/>
              <a:gd name="connsiteY4" fmla="*/ 0 h 5180274"/>
              <a:gd name="connsiteX0" fmla="*/ 0 w 724506"/>
              <a:gd name="connsiteY0" fmla="*/ 0 h 5180274"/>
              <a:gd name="connsiteX1" fmla="*/ 724506 w 724506"/>
              <a:gd name="connsiteY1" fmla="*/ 635431 h 5180274"/>
              <a:gd name="connsiteX2" fmla="*/ 662513 w 724506"/>
              <a:gd name="connsiteY2" fmla="*/ 5180274 h 5180274"/>
              <a:gd name="connsiteX3" fmla="*/ 0 w 724506"/>
              <a:gd name="connsiteY3" fmla="*/ 3816423 h 5180274"/>
              <a:gd name="connsiteX4" fmla="*/ 0 w 724506"/>
              <a:gd name="connsiteY4" fmla="*/ 0 h 518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506" h="5180274">
                <a:moveTo>
                  <a:pt x="0" y="0"/>
                </a:moveTo>
                <a:lnTo>
                  <a:pt x="724506" y="635431"/>
                </a:lnTo>
                <a:lnTo>
                  <a:pt x="662513" y="5180274"/>
                </a:lnTo>
                <a:lnTo>
                  <a:pt x="0" y="3816423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5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7"/>
          <p:cNvSpPr/>
          <p:nvPr/>
        </p:nvSpPr>
        <p:spPr>
          <a:xfrm>
            <a:off x="8162824" y="1053032"/>
            <a:ext cx="724506" cy="5180274"/>
          </a:xfrm>
          <a:custGeom>
            <a:avLst/>
            <a:gdLst>
              <a:gd name="connsiteX0" fmla="*/ 0 w 120072"/>
              <a:gd name="connsiteY0" fmla="*/ 0 h 3816423"/>
              <a:gd name="connsiteX1" fmla="*/ 120072 w 120072"/>
              <a:gd name="connsiteY1" fmla="*/ 0 h 3816423"/>
              <a:gd name="connsiteX2" fmla="*/ 120072 w 120072"/>
              <a:gd name="connsiteY2" fmla="*/ 3816423 h 3816423"/>
              <a:gd name="connsiteX3" fmla="*/ 0 w 120072"/>
              <a:gd name="connsiteY3" fmla="*/ 3816423 h 3816423"/>
              <a:gd name="connsiteX4" fmla="*/ 0 w 120072"/>
              <a:gd name="connsiteY4" fmla="*/ 0 h 3816423"/>
              <a:gd name="connsiteX0" fmla="*/ 0 w 662513"/>
              <a:gd name="connsiteY0" fmla="*/ 0 h 5180274"/>
              <a:gd name="connsiteX1" fmla="*/ 120072 w 662513"/>
              <a:gd name="connsiteY1" fmla="*/ 0 h 5180274"/>
              <a:gd name="connsiteX2" fmla="*/ 662513 w 662513"/>
              <a:gd name="connsiteY2" fmla="*/ 5180274 h 5180274"/>
              <a:gd name="connsiteX3" fmla="*/ 0 w 662513"/>
              <a:gd name="connsiteY3" fmla="*/ 3816423 h 5180274"/>
              <a:gd name="connsiteX4" fmla="*/ 0 w 662513"/>
              <a:gd name="connsiteY4" fmla="*/ 0 h 5180274"/>
              <a:gd name="connsiteX0" fmla="*/ 0 w 724506"/>
              <a:gd name="connsiteY0" fmla="*/ 0 h 5180274"/>
              <a:gd name="connsiteX1" fmla="*/ 724506 w 724506"/>
              <a:gd name="connsiteY1" fmla="*/ 635431 h 5180274"/>
              <a:gd name="connsiteX2" fmla="*/ 662513 w 724506"/>
              <a:gd name="connsiteY2" fmla="*/ 5180274 h 5180274"/>
              <a:gd name="connsiteX3" fmla="*/ 0 w 724506"/>
              <a:gd name="connsiteY3" fmla="*/ 3816423 h 5180274"/>
              <a:gd name="connsiteX4" fmla="*/ 0 w 724506"/>
              <a:gd name="connsiteY4" fmla="*/ 0 h 518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506" h="5180274">
                <a:moveTo>
                  <a:pt x="0" y="0"/>
                </a:moveTo>
                <a:lnTo>
                  <a:pt x="724506" y="635431"/>
                </a:lnTo>
                <a:lnTo>
                  <a:pt x="662513" y="5180274"/>
                </a:lnTo>
                <a:lnTo>
                  <a:pt x="0" y="3816423"/>
                </a:lnTo>
                <a:lnTo>
                  <a:pt x="0" y="0"/>
                </a:lnTo>
                <a:close/>
              </a:path>
            </a:pathLst>
          </a:custGeom>
          <a:solidFill>
            <a:srgbClr val="00B050">
              <a:alpha val="5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7"/>
          <p:cNvSpPr/>
          <p:nvPr/>
        </p:nvSpPr>
        <p:spPr>
          <a:xfrm>
            <a:off x="8010424" y="1052736"/>
            <a:ext cx="724506" cy="5180274"/>
          </a:xfrm>
          <a:custGeom>
            <a:avLst/>
            <a:gdLst>
              <a:gd name="connsiteX0" fmla="*/ 0 w 120072"/>
              <a:gd name="connsiteY0" fmla="*/ 0 h 3816423"/>
              <a:gd name="connsiteX1" fmla="*/ 120072 w 120072"/>
              <a:gd name="connsiteY1" fmla="*/ 0 h 3816423"/>
              <a:gd name="connsiteX2" fmla="*/ 120072 w 120072"/>
              <a:gd name="connsiteY2" fmla="*/ 3816423 h 3816423"/>
              <a:gd name="connsiteX3" fmla="*/ 0 w 120072"/>
              <a:gd name="connsiteY3" fmla="*/ 3816423 h 3816423"/>
              <a:gd name="connsiteX4" fmla="*/ 0 w 120072"/>
              <a:gd name="connsiteY4" fmla="*/ 0 h 3816423"/>
              <a:gd name="connsiteX0" fmla="*/ 0 w 662513"/>
              <a:gd name="connsiteY0" fmla="*/ 0 h 5180274"/>
              <a:gd name="connsiteX1" fmla="*/ 120072 w 662513"/>
              <a:gd name="connsiteY1" fmla="*/ 0 h 5180274"/>
              <a:gd name="connsiteX2" fmla="*/ 662513 w 662513"/>
              <a:gd name="connsiteY2" fmla="*/ 5180274 h 5180274"/>
              <a:gd name="connsiteX3" fmla="*/ 0 w 662513"/>
              <a:gd name="connsiteY3" fmla="*/ 3816423 h 5180274"/>
              <a:gd name="connsiteX4" fmla="*/ 0 w 662513"/>
              <a:gd name="connsiteY4" fmla="*/ 0 h 5180274"/>
              <a:gd name="connsiteX0" fmla="*/ 0 w 724506"/>
              <a:gd name="connsiteY0" fmla="*/ 0 h 5180274"/>
              <a:gd name="connsiteX1" fmla="*/ 724506 w 724506"/>
              <a:gd name="connsiteY1" fmla="*/ 635431 h 5180274"/>
              <a:gd name="connsiteX2" fmla="*/ 662513 w 724506"/>
              <a:gd name="connsiteY2" fmla="*/ 5180274 h 5180274"/>
              <a:gd name="connsiteX3" fmla="*/ 0 w 724506"/>
              <a:gd name="connsiteY3" fmla="*/ 3816423 h 5180274"/>
              <a:gd name="connsiteX4" fmla="*/ 0 w 724506"/>
              <a:gd name="connsiteY4" fmla="*/ 0 h 518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506" h="5180274">
                <a:moveTo>
                  <a:pt x="0" y="0"/>
                </a:moveTo>
                <a:lnTo>
                  <a:pt x="724506" y="635431"/>
                </a:lnTo>
                <a:lnTo>
                  <a:pt x="662513" y="5180274"/>
                </a:lnTo>
                <a:lnTo>
                  <a:pt x="0" y="381642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7"/>
          <p:cNvSpPr/>
          <p:nvPr/>
        </p:nvSpPr>
        <p:spPr>
          <a:xfrm>
            <a:off x="7800571" y="1052736"/>
            <a:ext cx="724506" cy="5180274"/>
          </a:xfrm>
          <a:custGeom>
            <a:avLst/>
            <a:gdLst>
              <a:gd name="connsiteX0" fmla="*/ 0 w 120072"/>
              <a:gd name="connsiteY0" fmla="*/ 0 h 3816423"/>
              <a:gd name="connsiteX1" fmla="*/ 120072 w 120072"/>
              <a:gd name="connsiteY1" fmla="*/ 0 h 3816423"/>
              <a:gd name="connsiteX2" fmla="*/ 120072 w 120072"/>
              <a:gd name="connsiteY2" fmla="*/ 3816423 h 3816423"/>
              <a:gd name="connsiteX3" fmla="*/ 0 w 120072"/>
              <a:gd name="connsiteY3" fmla="*/ 3816423 h 3816423"/>
              <a:gd name="connsiteX4" fmla="*/ 0 w 120072"/>
              <a:gd name="connsiteY4" fmla="*/ 0 h 3816423"/>
              <a:gd name="connsiteX0" fmla="*/ 0 w 662513"/>
              <a:gd name="connsiteY0" fmla="*/ 0 h 5180274"/>
              <a:gd name="connsiteX1" fmla="*/ 120072 w 662513"/>
              <a:gd name="connsiteY1" fmla="*/ 0 h 5180274"/>
              <a:gd name="connsiteX2" fmla="*/ 662513 w 662513"/>
              <a:gd name="connsiteY2" fmla="*/ 5180274 h 5180274"/>
              <a:gd name="connsiteX3" fmla="*/ 0 w 662513"/>
              <a:gd name="connsiteY3" fmla="*/ 3816423 h 5180274"/>
              <a:gd name="connsiteX4" fmla="*/ 0 w 662513"/>
              <a:gd name="connsiteY4" fmla="*/ 0 h 5180274"/>
              <a:gd name="connsiteX0" fmla="*/ 0 w 724506"/>
              <a:gd name="connsiteY0" fmla="*/ 0 h 5180274"/>
              <a:gd name="connsiteX1" fmla="*/ 724506 w 724506"/>
              <a:gd name="connsiteY1" fmla="*/ 635431 h 5180274"/>
              <a:gd name="connsiteX2" fmla="*/ 662513 w 724506"/>
              <a:gd name="connsiteY2" fmla="*/ 5180274 h 5180274"/>
              <a:gd name="connsiteX3" fmla="*/ 0 w 724506"/>
              <a:gd name="connsiteY3" fmla="*/ 3816423 h 5180274"/>
              <a:gd name="connsiteX4" fmla="*/ 0 w 724506"/>
              <a:gd name="connsiteY4" fmla="*/ 0 h 518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4506" h="5180274">
                <a:moveTo>
                  <a:pt x="0" y="0"/>
                </a:moveTo>
                <a:lnTo>
                  <a:pt x="724506" y="635431"/>
                </a:lnTo>
                <a:lnTo>
                  <a:pt x="662513" y="5180274"/>
                </a:lnTo>
                <a:lnTo>
                  <a:pt x="0" y="3816423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5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596336" y="2204865"/>
            <a:ext cx="0" cy="2592287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596336" y="5013176"/>
            <a:ext cx="747054" cy="1368152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43198" y="329511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25m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36296" y="552327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25m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  <a:latin typeface="Arial"/>
                <a:cs typeface="Arial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8213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5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1833412" y="2420887"/>
            <a:ext cx="4322764" cy="2275497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959754" y="2896184"/>
            <a:ext cx="288032" cy="1800200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1691680" y="5141228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Mur </a:t>
            </a:r>
            <a:r>
              <a:rPr lang="en-GB" b="1" dirty="0" err="1">
                <a:solidFill>
                  <a:srgbClr val="002060"/>
                </a:solidFill>
              </a:rPr>
              <a:t>virtuel</a:t>
            </a:r>
            <a:r>
              <a:rPr lang="en-GB" b="1" dirty="0">
                <a:solidFill>
                  <a:srgbClr val="002060"/>
                </a:solidFill>
              </a:rPr>
              <a:t> – Land Rover Battersea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060"/>
                </a:solidFill>
              </a:rPr>
              <a:t>Site </a:t>
            </a:r>
            <a:r>
              <a:rPr lang="en-GB" dirty="0" err="1">
                <a:solidFill>
                  <a:srgbClr val="002060"/>
                </a:solidFill>
              </a:rPr>
              <a:t>en</a:t>
            </a:r>
            <a:r>
              <a:rPr lang="en-GB" dirty="0">
                <a:solidFill>
                  <a:srgbClr val="002060"/>
                </a:solidFill>
              </a:rPr>
              <a:t> </a:t>
            </a:r>
            <a:r>
              <a:rPr lang="en-GB" dirty="0" err="1">
                <a:solidFill>
                  <a:srgbClr val="002060"/>
                </a:solidFill>
              </a:rPr>
              <a:t>plein</a:t>
            </a:r>
            <a:r>
              <a:rPr lang="en-GB" dirty="0">
                <a:solidFill>
                  <a:srgbClr val="002060"/>
                </a:solidFill>
              </a:rPr>
              <a:t> air difficile à </a:t>
            </a:r>
            <a:r>
              <a:rPr lang="en-GB" dirty="0" err="1">
                <a:solidFill>
                  <a:srgbClr val="002060"/>
                </a:solidFill>
              </a:rPr>
              <a:t>couvrir</a:t>
            </a:r>
            <a:endParaRPr lang="en-GB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060"/>
                </a:solidFill>
              </a:rPr>
              <a:t>Route </a:t>
            </a:r>
            <a:r>
              <a:rPr lang="en-GB" dirty="0" err="1">
                <a:solidFill>
                  <a:srgbClr val="002060"/>
                </a:solidFill>
              </a:rPr>
              <a:t>principale</a:t>
            </a:r>
            <a:r>
              <a:rPr lang="en-GB" dirty="0">
                <a:solidFill>
                  <a:srgbClr val="002060"/>
                </a:solidFill>
              </a:rPr>
              <a:t>, </a:t>
            </a:r>
            <a:r>
              <a:rPr lang="en-GB" dirty="0" err="1">
                <a:solidFill>
                  <a:srgbClr val="002060"/>
                </a:solidFill>
              </a:rPr>
              <a:t>arrêt</a:t>
            </a:r>
            <a:r>
              <a:rPr lang="en-GB" dirty="0">
                <a:solidFill>
                  <a:srgbClr val="002060"/>
                </a:solidFill>
              </a:rPr>
              <a:t> de bus, </a:t>
            </a:r>
            <a:r>
              <a:rPr lang="en-GB" dirty="0" err="1">
                <a:solidFill>
                  <a:srgbClr val="002060"/>
                </a:solidFill>
              </a:rPr>
              <a:t>trottoir</a:t>
            </a:r>
            <a:r>
              <a:rPr lang="en-GB" dirty="0">
                <a:solidFill>
                  <a:srgbClr val="002060"/>
                </a:solidFill>
              </a:rPr>
              <a:t>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060"/>
                </a:solidFill>
              </a:rPr>
              <a:t>Rideau de </a:t>
            </a:r>
            <a:r>
              <a:rPr lang="en-GB" dirty="0" err="1">
                <a:solidFill>
                  <a:srgbClr val="002060"/>
                </a:solidFill>
              </a:rPr>
              <a:t>détection</a:t>
            </a:r>
            <a:r>
              <a:rPr lang="en-GB" dirty="0">
                <a:solidFill>
                  <a:srgbClr val="002060"/>
                </a:solidFill>
              </a:rPr>
              <a:t> entre les </a:t>
            </a:r>
            <a:r>
              <a:rPr lang="en-GB" dirty="0" err="1">
                <a:solidFill>
                  <a:srgbClr val="002060"/>
                </a:solidFill>
              </a:rPr>
              <a:t>bornes</a:t>
            </a:r>
            <a:r>
              <a:rPr lang="en-GB" dirty="0">
                <a:solidFill>
                  <a:srgbClr val="002060"/>
                </a:solidFill>
              </a:rPr>
              <a:t> </a:t>
            </a:r>
            <a:r>
              <a:rPr lang="en-GB" dirty="0" err="1">
                <a:solidFill>
                  <a:srgbClr val="002060"/>
                </a:solidFill>
              </a:rPr>
              <a:t>antivol</a:t>
            </a:r>
            <a:r>
              <a:rPr lang="en-GB" dirty="0">
                <a:solidFill>
                  <a:srgbClr val="002060"/>
                </a:solidFill>
              </a:rPr>
              <a:t> et </a:t>
            </a:r>
            <a:r>
              <a:rPr lang="en-GB" dirty="0" err="1">
                <a:solidFill>
                  <a:srgbClr val="002060"/>
                </a:solidFill>
              </a:rPr>
              <a:t>l’avant</a:t>
            </a:r>
            <a:r>
              <a:rPr lang="en-GB" dirty="0">
                <a:solidFill>
                  <a:srgbClr val="002060"/>
                </a:solidFill>
              </a:rPr>
              <a:t> des </a:t>
            </a:r>
            <a:r>
              <a:rPr lang="en-GB" dirty="0" err="1">
                <a:solidFill>
                  <a:srgbClr val="002060"/>
                </a:solidFill>
              </a:rPr>
              <a:t>voitures</a:t>
            </a:r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78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Arial"/>
                <a:cs typeface="Arial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GJD360FR &amp; GJD360FR/A-M </a:t>
            </a:r>
          </a:p>
          <a:p>
            <a:r>
              <a:rPr lang="en-US" dirty="0"/>
              <a:t>GJD314</a:t>
            </a:r>
          </a:p>
          <a:p>
            <a:r>
              <a:rPr lang="en-US" dirty="0"/>
              <a:t>GJD630 ( Radio</a:t>
            </a:r>
            <a:r>
              <a:rPr lang="en-US" dirty="0" smtClean="0"/>
              <a:t>)</a:t>
            </a:r>
          </a:p>
          <a:p>
            <a:r>
              <a:rPr lang="en-US" dirty="0" smtClean="0"/>
              <a:t>Laser</a:t>
            </a:r>
            <a:endParaRPr lang="en-US" dirty="0"/>
          </a:p>
          <a:p>
            <a:r>
              <a:rPr lang="fr-FR" dirty="0"/>
              <a:t>Accessoires</a:t>
            </a:r>
          </a:p>
        </p:txBody>
      </p:sp>
    </p:spTree>
    <p:extLst>
      <p:ext uri="{BB962C8B-B14F-4D97-AF65-F5344CB8AC3E}">
        <p14:creationId xmlns:p14="http://schemas.microsoft.com/office/powerpoint/2010/main" val="404772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1763687" y="1164802"/>
            <a:ext cx="4418001" cy="3560341"/>
          </a:xfrm>
          <a:custGeom>
            <a:avLst/>
            <a:gdLst>
              <a:gd name="connsiteX0" fmla="*/ 0 w 4464496"/>
              <a:gd name="connsiteY0" fmla="*/ 0 h 3312368"/>
              <a:gd name="connsiteX1" fmla="*/ 4464496 w 4464496"/>
              <a:gd name="connsiteY1" fmla="*/ 0 h 3312368"/>
              <a:gd name="connsiteX2" fmla="*/ 4464496 w 4464496"/>
              <a:gd name="connsiteY2" fmla="*/ 3312368 h 3312368"/>
              <a:gd name="connsiteX3" fmla="*/ 0 w 4464496"/>
              <a:gd name="connsiteY3" fmla="*/ 3312368 h 3312368"/>
              <a:gd name="connsiteX4" fmla="*/ 0 w 4464496"/>
              <a:gd name="connsiteY4" fmla="*/ 0 h 3312368"/>
              <a:gd name="connsiteX0" fmla="*/ 15498 w 4464496"/>
              <a:gd name="connsiteY0" fmla="*/ 0 h 3777317"/>
              <a:gd name="connsiteX1" fmla="*/ 4464496 w 4464496"/>
              <a:gd name="connsiteY1" fmla="*/ 464949 h 3777317"/>
              <a:gd name="connsiteX2" fmla="*/ 4464496 w 4464496"/>
              <a:gd name="connsiteY2" fmla="*/ 3777317 h 3777317"/>
              <a:gd name="connsiteX3" fmla="*/ 0 w 4464496"/>
              <a:gd name="connsiteY3" fmla="*/ 3777317 h 3777317"/>
              <a:gd name="connsiteX4" fmla="*/ 15498 w 4464496"/>
              <a:gd name="connsiteY4" fmla="*/ 0 h 3777317"/>
              <a:gd name="connsiteX0" fmla="*/ 15498 w 4464496"/>
              <a:gd name="connsiteY0" fmla="*/ 0 h 3777317"/>
              <a:gd name="connsiteX1" fmla="*/ 4464496 w 4464496"/>
              <a:gd name="connsiteY1" fmla="*/ 464949 h 3777317"/>
              <a:gd name="connsiteX2" fmla="*/ 4387005 w 4464496"/>
              <a:gd name="connsiteY2" fmla="*/ 3746320 h 3777317"/>
              <a:gd name="connsiteX3" fmla="*/ 0 w 4464496"/>
              <a:gd name="connsiteY3" fmla="*/ 3777317 h 3777317"/>
              <a:gd name="connsiteX4" fmla="*/ 15498 w 4464496"/>
              <a:gd name="connsiteY4" fmla="*/ 0 h 3777317"/>
              <a:gd name="connsiteX0" fmla="*/ 15498 w 4464496"/>
              <a:gd name="connsiteY0" fmla="*/ 0 h 3560341"/>
              <a:gd name="connsiteX1" fmla="*/ 4464496 w 4464496"/>
              <a:gd name="connsiteY1" fmla="*/ 247973 h 3560341"/>
              <a:gd name="connsiteX2" fmla="*/ 4387005 w 4464496"/>
              <a:gd name="connsiteY2" fmla="*/ 3529344 h 3560341"/>
              <a:gd name="connsiteX3" fmla="*/ 0 w 4464496"/>
              <a:gd name="connsiteY3" fmla="*/ 3560341 h 3560341"/>
              <a:gd name="connsiteX4" fmla="*/ 15498 w 4464496"/>
              <a:gd name="connsiteY4" fmla="*/ 0 h 3560341"/>
              <a:gd name="connsiteX0" fmla="*/ 15498 w 4418001"/>
              <a:gd name="connsiteY0" fmla="*/ 0 h 3560341"/>
              <a:gd name="connsiteX1" fmla="*/ 4418001 w 4418001"/>
              <a:gd name="connsiteY1" fmla="*/ 232475 h 3560341"/>
              <a:gd name="connsiteX2" fmla="*/ 4387005 w 4418001"/>
              <a:gd name="connsiteY2" fmla="*/ 3529344 h 3560341"/>
              <a:gd name="connsiteX3" fmla="*/ 0 w 4418001"/>
              <a:gd name="connsiteY3" fmla="*/ 3560341 h 3560341"/>
              <a:gd name="connsiteX4" fmla="*/ 15498 w 4418001"/>
              <a:gd name="connsiteY4" fmla="*/ 0 h 3560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8001" h="3560341">
                <a:moveTo>
                  <a:pt x="15498" y="0"/>
                </a:moveTo>
                <a:lnTo>
                  <a:pt x="4418001" y="232475"/>
                </a:lnTo>
                <a:lnTo>
                  <a:pt x="4387005" y="3529344"/>
                </a:lnTo>
                <a:lnTo>
                  <a:pt x="0" y="3560341"/>
                </a:lnTo>
                <a:lnTo>
                  <a:pt x="15498" y="0"/>
                </a:lnTo>
                <a:close/>
              </a:path>
            </a:pathLst>
          </a:cu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1763688" y="5157192"/>
            <a:ext cx="5544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Mur </a:t>
            </a:r>
            <a:r>
              <a:rPr lang="en-GB" b="1" dirty="0" err="1">
                <a:solidFill>
                  <a:srgbClr val="002060"/>
                </a:solidFill>
              </a:rPr>
              <a:t>virtuel</a:t>
            </a:r>
            <a:r>
              <a:rPr lang="en-GB" b="1" dirty="0">
                <a:solidFill>
                  <a:srgbClr val="002060"/>
                </a:solidFill>
              </a:rPr>
              <a:t> – Land Rover Battersea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060"/>
                </a:solidFill>
              </a:rPr>
              <a:t>Laser </a:t>
            </a:r>
            <a:r>
              <a:rPr lang="en-GB" dirty="0" err="1">
                <a:solidFill>
                  <a:srgbClr val="002060"/>
                </a:solidFill>
              </a:rPr>
              <a:t>env</a:t>
            </a:r>
            <a:r>
              <a:rPr lang="en-GB" dirty="0">
                <a:solidFill>
                  <a:srgbClr val="002060"/>
                </a:solidFill>
              </a:rPr>
              <a:t>. </a:t>
            </a:r>
            <a:r>
              <a:rPr lang="en-GB" dirty="0" err="1">
                <a:solidFill>
                  <a:srgbClr val="002060"/>
                </a:solidFill>
              </a:rPr>
              <a:t>7m</a:t>
            </a:r>
            <a:r>
              <a:rPr lang="en-GB" dirty="0">
                <a:solidFill>
                  <a:srgbClr val="002060"/>
                </a:solidFill>
              </a:rPr>
              <a:t> de haut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2060"/>
                </a:solidFill>
              </a:rPr>
              <a:t>Zone de </a:t>
            </a:r>
            <a:r>
              <a:rPr lang="en-GB" dirty="0" err="1">
                <a:solidFill>
                  <a:srgbClr val="002060"/>
                </a:solidFill>
              </a:rPr>
              <a:t>détection</a:t>
            </a:r>
            <a:r>
              <a:rPr lang="en-GB" dirty="0">
                <a:solidFill>
                  <a:srgbClr val="002060"/>
                </a:solidFill>
              </a:rPr>
              <a:t> </a:t>
            </a:r>
            <a:r>
              <a:rPr lang="en-GB" dirty="0" err="1">
                <a:solidFill>
                  <a:srgbClr val="002060"/>
                </a:solidFill>
              </a:rPr>
              <a:t>longeant</a:t>
            </a:r>
            <a:r>
              <a:rPr lang="en-GB" dirty="0">
                <a:solidFill>
                  <a:srgbClr val="002060"/>
                </a:solidFill>
              </a:rPr>
              <a:t> la </a:t>
            </a:r>
            <a:r>
              <a:rPr lang="en-GB" dirty="0" err="1">
                <a:solidFill>
                  <a:srgbClr val="002060"/>
                </a:solidFill>
              </a:rPr>
              <a:t>clôture</a:t>
            </a:r>
            <a:r>
              <a:rPr lang="en-GB" dirty="0">
                <a:solidFill>
                  <a:srgbClr val="002060"/>
                </a:solidFill>
              </a:rPr>
              <a:t> de </a:t>
            </a:r>
            <a:r>
              <a:rPr lang="en-GB" dirty="0" err="1">
                <a:solidFill>
                  <a:srgbClr val="002060"/>
                </a:solidFill>
              </a:rPr>
              <a:t>2m</a:t>
            </a:r>
            <a:r>
              <a:rPr lang="en-GB" dirty="0">
                <a:solidFill>
                  <a:srgbClr val="002060"/>
                </a:solidFill>
              </a:rPr>
              <a:t> de haut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2060"/>
                </a:solidFill>
              </a:rPr>
              <a:t>Crée</a:t>
            </a:r>
            <a:r>
              <a:rPr lang="en-GB" dirty="0">
                <a:solidFill>
                  <a:srgbClr val="002060"/>
                </a:solidFill>
              </a:rPr>
              <a:t> un </a:t>
            </a:r>
            <a:r>
              <a:rPr lang="en-GB" dirty="0" err="1">
                <a:solidFill>
                  <a:srgbClr val="002060"/>
                </a:solidFill>
              </a:rPr>
              <a:t>mur</a:t>
            </a:r>
            <a:r>
              <a:rPr lang="en-GB" dirty="0">
                <a:solidFill>
                  <a:srgbClr val="002060"/>
                </a:solidFill>
              </a:rPr>
              <a:t> </a:t>
            </a:r>
            <a:r>
              <a:rPr lang="en-GB" dirty="0" err="1">
                <a:solidFill>
                  <a:srgbClr val="002060"/>
                </a:solidFill>
              </a:rPr>
              <a:t>virtuel</a:t>
            </a:r>
            <a:r>
              <a:rPr lang="en-GB" dirty="0">
                <a:solidFill>
                  <a:srgbClr val="002060"/>
                </a:solidFill>
              </a:rPr>
              <a:t> de </a:t>
            </a:r>
            <a:r>
              <a:rPr lang="en-GB" dirty="0" err="1">
                <a:solidFill>
                  <a:srgbClr val="002060"/>
                </a:solidFill>
              </a:rPr>
              <a:t>7m</a:t>
            </a:r>
            <a:r>
              <a:rPr lang="en-GB" dirty="0">
                <a:solidFill>
                  <a:srgbClr val="002060"/>
                </a:solidFill>
              </a:rPr>
              <a:t> x 25m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148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09985" y="5229200"/>
            <a:ext cx="5486400" cy="566738"/>
          </a:xfrm>
        </p:spPr>
        <p:txBody>
          <a:bodyPr/>
          <a:lstStyle/>
          <a:p>
            <a:r>
              <a:rPr lang="en-GB" dirty="0" err="1">
                <a:solidFill>
                  <a:srgbClr val="002060"/>
                </a:solidFill>
              </a:rPr>
              <a:t>Chambre</a:t>
            </a:r>
            <a:r>
              <a:rPr lang="en-GB" dirty="0">
                <a:solidFill>
                  <a:srgbClr val="002060"/>
                </a:solidFill>
              </a:rPr>
              <a:t> des Communes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>
          <a:xfrm>
            <a:off x="1187624" y="260648"/>
            <a:ext cx="6696744" cy="5022558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821904" y="5805264"/>
            <a:ext cx="5486400" cy="80486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2060"/>
                </a:solidFill>
              </a:rPr>
              <a:t>Mur </a:t>
            </a:r>
            <a:r>
              <a:rPr lang="en-GB" sz="1800" b="1" dirty="0" err="1">
                <a:solidFill>
                  <a:srgbClr val="002060"/>
                </a:solidFill>
              </a:rPr>
              <a:t>virtuel</a:t>
            </a:r>
            <a:endParaRPr lang="en-GB" sz="1800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 err="1">
                <a:solidFill>
                  <a:srgbClr val="002060"/>
                </a:solidFill>
              </a:rPr>
              <a:t>6,4m</a:t>
            </a:r>
            <a:r>
              <a:rPr lang="en-GB" sz="1800" b="1" dirty="0">
                <a:solidFill>
                  <a:srgbClr val="002060"/>
                </a:solidFill>
              </a:rPr>
              <a:t> x </a:t>
            </a:r>
            <a:r>
              <a:rPr lang="en-GB" sz="1800" b="1" dirty="0" err="1">
                <a:solidFill>
                  <a:srgbClr val="002060"/>
                </a:solidFill>
              </a:rPr>
              <a:t>15,9m</a:t>
            </a:r>
            <a:endParaRPr lang="en-GB" sz="1800" b="1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93832" y="1578792"/>
            <a:ext cx="4690535" cy="3672408"/>
          </a:xfrm>
          <a:custGeom>
            <a:avLst/>
            <a:gdLst>
              <a:gd name="connsiteX0" fmla="*/ 0 w 4690535"/>
              <a:gd name="connsiteY0" fmla="*/ 0 h 3672408"/>
              <a:gd name="connsiteX1" fmla="*/ 4690535 w 4690535"/>
              <a:gd name="connsiteY1" fmla="*/ 0 h 3672408"/>
              <a:gd name="connsiteX2" fmla="*/ 4690535 w 4690535"/>
              <a:gd name="connsiteY2" fmla="*/ 3672408 h 3672408"/>
              <a:gd name="connsiteX3" fmla="*/ 0 w 4690535"/>
              <a:gd name="connsiteY3" fmla="*/ 3672408 h 3672408"/>
              <a:gd name="connsiteX4" fmla="*/ 0 w 4690535"/>
              <a:gd name="connsiteY4" fmla="*/ 0 h 3672408"/>
              <a:gd name="connsiteX0" fmla="*/ 0 w 4690535"/>
              <a:gd name="connsiteY0" fmla="*/ 0 h 3672408"/>
              <a:gd name="connsiteX1" fmla="*/ 4690535 w 4690535"/>
              <a:gd name="connsiteY1" fmla="*/ 1007390 h 3672408"/>
              <a:gd name="connsiteX2" fmla="*/ 4690535 w 4690535"/>
              <a:gd name="connsiteY2" fmla="*/ 3672408 h 3672408"/>
              <a:gd name="connsiteX3" fmla="*/ 0 w 4690535"/>
              <a:gd name="connsiteY3" fmla="*/ 3672408 h 3672408"/>
              <a:gd name="connsiteX4" fmla="*/ 0 w 4690535"/>
              <a:gd name="connsiteY4" fmla="*/ 0 h 367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90535" h="3672408">
                <a:moveTo>
                  <a:pt x="0" y="0"/>
                </a:moveTo>
                <a:lnTo>
                  <a:pt x="4690535" y="1007390"/>
                </a:lnTo>
                <a:lnTo>
                  <a:pt x="4690535" y="3672408"/>
                </a:lnTo>
                <a:lnTo>
                  <a:pt x="0" y="3672408"/>
                </a:ln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3347864" y="2636912"/>
            <a:ext cx="3280809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Zone 1</a:t>
            </a:r>
          </a:p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0-15.9m</a:t>
            </a:r>
            <a:endParaRPr lang="en-U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93832" y="1578792"/>
            <a:ext cx="3682424" cy="3672408"/>
          </a:xfrm>
          <a:custGeom>
            <a:avLst/>
            <a:gdLst>
              <a:gd name="connsiteX0" fmla="*/ 0 w 3682424"/>
              <a:gd name="connsiteY0" fmla="*/ 0 h 3672408"/>
              <a:gd name="connsiteX1" fmla="*/ 3682424 w 3682424"/>
              <a:gd name="connsiteY1" fmla="*/ 0 h 3672408"/>
              <a:gd name="connsiteX2" fmla="*/ 3682424 w 3682424"/>
              <a:gd name="connsiteY2" fmla="*/ 3672408 h 3672408"/>
              <a:gd name="connsiteX3" fmla="*/ 0 w 3682424"/>
              <a:gd name="connsiteY3" fmla="*/ 3672408 h 3672408"/>
              <a:gd name="connsiteX4" fmla="*/ 0 w 3682424"/>
              <a:gd name="connsiteY4" fmla="*/ 0 h 3672408"/>
              <a:gd name="connsiteX0" fmla="*/ 0 w 3713420"/>
              <a:gd name="connsiteY0" fmla="*/ 0 h 3672408"/>
              <a:gd name="connsiteX1" fmla="*/ 3713420 w 3713420"/>
              <a:gd name="connsiteY1" fmla="*/ 821410 h 3672408"/>
              <a:gd name="connsiteX2" fmla="*/ 3682424 w 3713420"/>
              <a:gd name="connsiteY2" fmla="*/ 3672408 h 3672408"/>
              <a:gd name="connsiteX3" fmla="*/ 0 w 3713420"/>
              <a:gd name="connsiteY3" fmla="*/ 3672408 h 3672408"/>
              <a:gd name="connsiteX4" fmla="*/ 0 w 3713420"/>
              <a:gd name="connsiteY4" fmla="*/ 0 h 3672408"/>
              <a:gd name="connsiteX0" fmla="*/ 0 w 3682424"/>
              <a:gd name="connsiteY0" fmla="*/ 0 h 3672408"/>
              <a:gd name="connsiteX1" fmla="*/ 3542938 w 3682424"/>
              <a:gd name="connsiteY1" fmla="*/ 805912 h 3672408"/>
              <a:gd name="connsiteX2" fmla="*/ 3682424 w 3682424"/>
              <a:gd name="connsiteY2" fmla="*/ 3672408 h 3672408"/>
              <a:gd name="connsiteX3" fmla="*/ 0 w 3682424"/>
              <a:gd name="connsiteY3" fmla="*/ 3672408 h 3672408"/>
              <a:gd name="connsiteX4" fmla="*/ 0 w 3682424"/>
              <a:gd name="connsiteY4" fmla="*/ 0 h 3672408"/>
              <a:gd name="connsiteX0" fmla="*/ 0 w 3682424"/>
              <a:gd name="connsiteY0" fmla="*/ 0 h 3672408"/>
              <a:gd name="connsiteX1" fmla="*/ 3511941 w 3682424"/>
              <a:gd name="connsiteY1" fmla="*/ 774915 h 3672408"/>
              <a:gd name="connsiteX2" fmla="*/ 3682424 w 3682424"/>
              <a:gd name="connsiteY2" fmla="*/ 3672408 h 3672408"/>
              <a:gd name="connsiteX3" fmla="*/ 0 w 3682424"/>
              <a:gd name="connsiteY3" fmla="*/ 3672408 h 3672408"/>
              <a:gd name="connsiteX4" fmla="*/ 0 w 3682424"/>
              <a:gd name="connsiteY4" fmla="*/ 0 h 3672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2424" h="3672408">
                <a:moveTo>
                  <a:pt x="0" y="0"/>
                </a:moveTo>
                <a:lnTo>
                  <a:pt x="3511941" y="774915"/>
                </a:lnTo>
                <a:lnTo>
                  <a:pt x="3682424" y="3672408"/>
                </a:lnTo>
                <a:lnTo>
                  <a:pt x="0" y="3672408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4299618" y="3877306"/>
            <a:ext cx="1377300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Zone 2</a:t>
            </a:r>
          </a:p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0-6.2m</a:t>
            </a:r>
          </a:p>
        </p:txBody>
      </p:sp>
    </p:spTree>
    <p:extLst>
      <p:ext uri="{BB962C8B-B14F-4D97-AF65-F5344CB8AC3E}">
        <p14:creationId xmlns:p14="http://schemas.microsoft.com/office/powerpoint/2010/main" val="41405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  <p:bldP spid="4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5576" y="1691371"/>
            <a:ext cx="69847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en-GB" sz="3000" dirty="0"/>
              <a:t>Orientation </a:t>
            </a:r>
            <a:r>
              <a:rPr lang="en-GB" sz="3000" dirty="0" err="1"/>
              <a:t>horizontale</a:t>
            </a:r>
            <a:endParaRPr lang="en-GB" sz="3000" dirty="0"/>
          </a:p>
          <a:p>
            <a:pPr marL="342900" lvl="1" indent="-342900">
              <a:spcBef>
                <a:spcPct val="20000"/>
              </a:spcBef>
              <a:buFont typeface="Arial"/>
              <a:buChar char="•"/>
            </a:pPr>
            <a:r>
              <a:rPr lang="en-GB" sz="3000" dirty="0"/>
              <a:t>Protection de </a:t>
            </a:r>
            <a:r>
              <a:rPr lang="en-GB" sz="3000" dirty="0" err="1"/>
              <a:t>toit</a:t>
            </a:r>
            <a:r>
              <a:rPr lang="en-GB" sz="3000" dirty="0"/>
              <a:t> – </a:t>
            </a:r>
            <a:r>
              <a:rPr lang="en-GB" sz="3000" dirty="0" err="1"/>
              <a:t>externe</a:t>
            </a:r>
            <a:r>
              <a:rPr lang="en-GB" sz="3000" dirty="0"/>
              <a:t> </a:t>
            </a:r>
            <a:r>
              <a:rPr lang="en-GB" sz="3000" dirty="0" err="1"/>
              <a:t>ou</a:t>
            </a:r>
            <a:r>
              <a:rPr lang="en-GB" sz="3000" dirty="0"/>
              <a:t> interne</a:t>
            </a:r>
          </a:p>
          <a:p>
            <a:pPr marL="342900" lvl="1" indent="-342900">
              <a:spcBef>
                <a:spcPct val="20000"/>
              </a:spcBef>
              <a:buFont typeface="Arial"/>
              <a:buChar char="•"/>
            </a:pPr>
            <a:r>
              <a:rPr lang="en-GB" sz="3000" dirty="0" err="1"/>
              <a:t>Déclencheur</a:t>
            </a:r>
            <a:r>
              <a:rPr lang="en-GB" sz="3000" dirty="0"/>
              <a:t> à hauteur de </a:t>
            </a:r>
            <a:r>
              <a:rPr lang="en-GB" sz="3000" dirty="0" err="1"/>
              <a:t>véhicule</a:t>
            </a:r>
            <a:endParaRPr lang="en-GB" sz="3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endParaRPr lang="en-GB" dirty="0"/>
          </a:p>
        </p:txBody>
      </p:sp>
      <p:pic>
        <p:nvPicPr>
          <p:cNvPr id="4" name="Picture 2" descr="C:\Greg's Backup\GJD IP &amp; Laser\Images\D-TECT Laser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09352"/>
            <a:ext cx="2448272" cy="212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50919" y="4160525"/>
            <a:ext cx="5948524" cy="539970"/>
          </a:xfrm>
          <a:custGeom>
            <a:avLst/>
            <a:gdLst>
              <a:gd name="connsiteX0" fmla="*/ 0 w 5328592"/>
              <a:gd name="connsiteY0" fmla="*/ 0 h 72008"/>
              <a:gd name="connsiteX1" fmla="*/ 5328592 w 5328592"/>
              <a:gd name="connsiteY1" fmla="*/ 0 h 72008"/>
              <a:gd name="connsiteX2" fmla="*/ 5328592 w 5328592"/>
              <a:gd name="connsiteY2" fmla="*/ 72008 h 72008"/>
              <a:gd name="connsiteX3" fmla="*/ 0 w 5328592"/>
              <a:gd name="connsiteY3" fmla="*/ 72008 h 72008"/>
              <a:gd name="connsiteX4" fmla="*/ 0 w 5328592"/>
              <a:gd name="connsiteY4" fmla="*/ 0 h 72008"/>
              <a:gd name="connsiteX0" fmla="*/ 0 w 5328592"/>
              <a:gd name="connsiteY0" fmla="*/ 175965 h 247973"/>
              <a:gd name="connsiteX1" fmla="*/ 5328592 w 5328592"/>
              <a:gd name="connsiteY1" fmla="*/ 175965 h 247973"/>
              <a:gd name="connsiteX2" fmla="*/ 3189826 w 5328592"/>
              <a:gd name="connsiteY2" fmla="*/ 0 h 247973"/>
              <a:gd name="connsiteX3" fmla="*/ 0 w 5328592"/>
              <a:gd name="connsiteY3" fmla="*/ 247973 h 247973"/>
              <a:gd name="connsiteX4" fmla="*/ 0 w 5328592"/>
              <a:gd name="connsiteY4" fmla="*/ 175965 h 247973"/>
              <a:gd name="connsiteX0" fmla="*/ 0 w 5328592"/>
              <a:gd name="connsiteY0" fmla="*/ 0 h 273486"/>
              <a:gd name="connsiteX1" fmla="*/ 5328592 w 5328592"/>
              <a:gd name="connsiteY1" fmla="*/ 0 h 273486"/>
              <a:gd name="connsiteX2" fmla="*/ 2926355 w 5328592"/>
              <a:gd name="connsiteY2" fmla="*/ 273486 h 273486"/>
              <a:gd name="connsiteX3" fmla="*/ 0 w 5328592"/>
              <a:gd name="connsiteY3" fmla="*/ 72008 h 273486"/>
              <a:gd name="connsiteX4" fmla="*/ 0 w 5328592"/>
              <a:gd name="connsiteY4" fmla="*/ 0 h 273486"/>
              <a:gd name="connsiteX0" fmla="*/ 0 w 5979521"/>
              <a:gd name="connsiteY0" fmla="*/ 185979 h 459465"/>
              <a:gd name="connsiteX1" fmla="*/ 5979521 w 5979521"/>
              <a:gd name="connsiteY1" fmla="*/ 0 h 459465"/>
              <a:gd name="connsiteX2" fmla="*/ 2926355 w 5979521"/>
              <a:gd name="connsiteY2" fmla="*/ 459465 h 459465"/>
              <a:gd name="connsiteX3" fmla="*/ 0 w 5979521"/>
              <a:gd name="connsiteY3" fmla="*/ 257987 h 459465"/>
              <a:gd name="connsiteX4" fmla="*/ 0 w 5979521"/>
              <a:gd name="connsiteY4" fmla="*/ 185979 h 459465"/>
              <a:gd name="connsiteX0" fmla="*/ 0 w 5979521"/>
              <a:gd name="connsiteY0" fmla="*/ 190032 h 463518"/>
              <a:gd name="connsiteX1" fmla="*/ 5979521 w 5979521"/>
              <a:gd name="connsiteY1" fmla="*/ 4053 h 463518"/>
              <a:gd name="connsiteX2" fmla="*/ 2926355 w 5979521"/>
              <a:gd name="connsiteY2" fmla="*/ 463518 h 463518"/>
              <a:gd name="connsiteX3" fmla="*/ 0 w 5979521"/>
              <a:gd name="connsiteY3" fmla="*/ 262040 h 463518"/>
              <a:gd name="connsiteX4" fmla="*/ 0 w 5979521"/>
              <a:gd name="connsiteY4" fmla="*/ 190032 h 463518"/>
              <a:gd name="connsiteX0" fmla="*/ 0 w 5979521"/>
              <a:gd name="connsiteY0" fmla="*/ 190032 h 463518"/>
              <a:gd name="connsiteX1" fmla="*/ 5979521 w 5979521"/>
              <a:gd name="connsiteY1" fmla="*/ 4053 h 463518"/>
              <a:gd name="connsiteX2" fmla="*/ 2926355 w 5979521"/>
              <a:gd name="connsiteY2" fmla="*/ 463518 h 463518"/>
              <a:gd name="connsiteX3" fmla="*/ 0 w 5979521"/>
              <a:gd name="connsiteY3" fmla="*/ 262040 h 463518"/>
              <a:gd name="connsiteX4" fmla="*/ 0 w 5979521"/>
              <a:gd name="connsiteY4" fmla="*/ 190032 h 463518"/>
              <a:gd name="connsiteX0" fmla="*/ 0 w 5979521"/>
              <a:gd name="connsiteY0" fmla="*/ 190032 h 541010"/>
              <a:gd name="connsiteX1" fmla="*/ 5979521 w 5979521"/>
              <a:gd name="connsiteY1" fmla="*/ 4053 h 541010"/>
              <a:gd name="connsiteX2" fmla="*/ 2910857 w 5979521"/>
              <a:gd name="connsiteY2" fmla="*/ 541010 h 541010"/>
              <a:gd name="connsiteX3" fmla="*/ 0 w 5979521"/>
              <a:gd name="connsiteY3" fmla="*/ 262040 h 541010"/>
              <a:gd name="connsiteX4" fmla="*/ 0 w 5979521"/>
              <a:gd name="connsiteY4" fmla="*/ 190032 h 541010"/>
              <a:gd name="connsiteX0" fmla="*/ 0 w 5979521"/>
              <a:gd name="connsiteY0" fmla="*/ 190032 h 541010"/>
              <a:gd name="connsiteX1" fmla="*/ 5979521 w 5979521"/>
              <a:gd name="connsiteY1" fmla="*/ 4053 h 541010"/>
              <a:gd name="connsiteX2" fmla="*/ 2910857 w 5979521"/>
              <a:gd name="connsiteY2" fmla="*/ 541010 h 541010"/>
              <a:gd name="connsiteX3" fmla="*/ 30997 w 5979521"/>
              <a:gd name="connsiteY3" fmla="*/ 339531 h 541010"/>
              <a:gd name="connsiteX4" fmla="*/ 0 w 5979521"/>
              <a:gd name="connsiteY4" fmla="*/ 190032 h 541010"/>
              <a:gd name="connsiteX0" fmla="*/ 30997 w 5948524"/>
              <a:gd name="connsiteY0" fmla="*/ 250985 h 539970"/>
              <a:gd name="connsiteX1" fmla="*/ 5948524 w 5948524"/>
              <a:gd name="connsiteY1" fmla="*/ 3013 h 539970"/>
              <a:gd name="connsiteX2" fmla="*/ 2879860 w 5948524"/>
              <a:gd name="connsiteY2" fmla="*/ 539970 h 539970"/>
              <a:gd name="connsiteX3" fmla="*/ 0 w 5948524"/>
              <a:gd name="connsiteY3" fmla="*/ 338491 h 539970"/>
              <a:gd name="connsiteX4" fmla="*/ 30997 w 5948524"/>
              <a:gd name="connsiteY4" fmla="*/ 250985 h 539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48524" h="539970">
                <a:moveTo>
                  <a:pt x="30997" y="250985"/>
                </a:moveTo>
                <a:cubicBezTo>
                  <a:pt x="2024171" y="188992"/>
                  <a:pt x="3955350" y="-27984"/>
                  <a:pt x="5948524" y="3013"/>
                </a:cubicBezTo>
                <a:cubicBezTo>
                  <a:pt x="5070287" y="233660"/>
                  <a:pt x="3897582" y="386815"/>
                  <a:pt x="2879860" y="539970"/>
                </a:cubicBezTo>
                <a:lnTo>
                  <a:pt x="0" y="338491"/>
                </a:lnTo>
                <a:lnTo>
                  <a:pt x="30997" y="250985"/>
                </a:lnTo>
                <a:close/>
              </a:path>
            </a:pathLst>
          </a:custGeom>
          <a:solidFill>
            <a:srgbClr val="FF0000">
              <a:alpha val="5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4"/>
          <p:cNvSpPr/>
          <p:nvPr/>
        </p:nvSpPr>
        <p:spPr>
          <a:xfrm>
            <a:off x="1943170" y="4339763"/>
            <a:ext cx="5964023" cy="540415"/>
          </a:xfrm>
          <a:custGeom>
            <a:avLst/>
            <a:gdLst>
              <a:gd name="connsiteX0" fmla="*/ 0 w 5328592"/>
              <a:gd name="connsiteY0" fmla="*/ 0 h 72008"/>
              <a:gd name="connsiteX1" fmla="*/ 5328592 w 5328592"/>
              <a:gd name="connsiteY1" fmla="*/ 0 h 72008"/>
              <a:gd name="connsiteX2" fmla="*/ 5328592 w 5328592"/>
              <a:gd name="connsiteY2" fmla="*/ 72008 h 72008"/>
              <a:gd name="connsiteX3" fmla="*/ 0 w 5328592"/>
              <a:gd name="connsiteY3" fmla="*/ 72008 h 72008"/>
              <a:gd name="connsiteX4" fmla="*/ 0 w 5328592"/>
              <a:gd name="connsiteY4" fmla="*/ 0 h 72008"/>
              <a:gd name="connsiteX0" fmla="*/ 0 w 5328592"/>
              <a:gd name="connsiteY0" fmla="*/ 175965 h 247973"/>
              <a:gd name="connsiteX1" fmla="*/ 5328592 w 5328592"/>
              <a:gd name="connsiteY1" fmla="*/ 175965 h 247973"/>
              <a:gd name="connsiteX2" fmla="*/ 3189826 w 5328592"/>
              <a:gd name="connsiteY2" fmla="*/ 0 h 247973"/>
              <a:gd name="connsiteX3" fmla="*/ 0 w 5328592"/>
              <a:gd name="connsiteY3" fmla="*/ 247973 h 247973"/>
              <a:gd name="connsiteX4" fmla="*/ 0 w 5328592"/>
              <a:gd name="connsiteY4" fmla="*/ 175965 h 247973"/>
              <a:gd name="connsiteX0" fmla="*/ 0 w 5328592"/>
              <a:gd name="connsiteY0" fmla="*/ 0 h 273486"/>
              <a:gd name="connsiteX1" fmla="*/ 5328592 w 5328592"/>
              <a:gd name="connsiteY1" fmla="*/ 0 h 273486"/>
              <a:gd name="connsiteX2" fmla="*/ 2926355 w 5328592"/>
              <a:gd name="connsiteY2" fmla="*/ 273486 h 273486"/>
              <a:gd name="connsiteX3" fmla="*/ 0 w 5328592"/>
              <a:gd name="connsiteY3" fmla="*/ 72008 h 273486"/>
              <a:gd name="connsiteX4" fmla="*/ 0 w 5328592"/>
              <a:gd name="connsiteY4" fmla="*/ 0 h 273486"/>
              <a:gd name="connsiteX0" fmla="*/ 0 w 5979521"/>
              <a:gd name="connsiteY0" fmla="*/ 185979 h 459465"/>
              <a:gd name="connsiteX1" fmla="*/ 5979521 w 5979521"/>
              <a:gd name="connsiteY1" fmla="*/ 0 h 459465"/>
              <a:gd name="connsiteX2" fmla="*/ 2926355 w 5979521"/>
              <a:gd name="connsiteY2" fmla="*/ 459465 h 459465"/>
              <a:gd name="connsiteX3" fmla="*/ 0 w 5979521"/>
              <a:gd name="connsiteY3" fmla="*/ 257987 h 459465"/>
              <a:gd name="connsiteX4" fmla="*/ 0 w 5979521"/>
              <a:gd name="connsiteY4" fmla="*/ 185979 h 459465"/>
              <a:gd name="connsiteX0" fmla="*/ 0 w 5979521"/>
              <a:gd name="connsiteY0" fmla="*/ 190032 h 463518"/>
              <a:gd name="connsiteX1" fmla="*/ 5979521 w 5979521"/>
              <a:gd name="connsiteY1" fmla="*/ 4053 h 463518"/>
              <a:gd name="connsiteX2" fmla="*/ 2926355 w 5979521"/>
              <a:gd name="connsiteY2" fmla="*/ 463518 h 463518"/>
              <a:gd name="connsiteX3" fmla="*/ 0 w 5979521"/>
              <a:gd name="connsiteY3" fmla="*/ 262040 h 463518"/>
              <a:gd name="connsiteX4" fmla="*/ 0 w 5979521"/>
              <a:gd name="connsiteY4" fmla="*/ 190032 h 463518"/>
              <a:gd name="connsiteX0" fmla="*/ 0 w 5979521"/>
              <a:gd name="connsiteY0" fmla="*/ 190032 h 463518"/>
              <a:gd name="connsiteX1" fmla="*/ 5979521 w 5979521"/>
              <a:gd name="connsiteY1" fmla="*/ 4053 h 463518"/>
              <a:gd name="connsiteX2" fmla="*/ 2926355 w 5979521"/>
              <a:gd name="connsiteY2" fmla="*/ 463518 h 463518"/>
              <a:gd name="connsiteX3" fmla="*/ 0 w 5979521"/>
              <a:gd name="connsiteY3" fmla="*/ 262040 h 463518"/>
              <a:gd name="connsiteX4" fmla="*/ 0 w 5979521"/>
              <a:gd name="connsiteY4" fmla="*/ 190032 h 463518"/>
              <a:gd name="connsiteX0" fmla="*/ 0 w 5979521"/>
              <a:gd name="connsiteY0" fmla="*/ 190032 h 541010"/>
              <a:gd name="connsiteX1" fmla="*/ 5979521 w 5979521"/>
              <a:gd name="connsiteY1" fmla="*/ 4053 h 541010"/>
              <a:gd name="connsiteX2" fmla="*/ 2910857 w 5979521"/>
              <a:gd name="connsiteY2" fmla="*/ 541010 h 541010"/>
              <a:gd name="connsiteX3" fmla="*/ 0 w 5979521"/>
              <a:gd name="connsiteY3" fmla="*/ 262040 h 541010"/>
              <a:gd name="connsiteX4" fmla="*/ 0 w 5979521"/>
              <a:gd name="connsiteY4" fmla="*/ 190032 h 541010"/>
              <a:gd name="connsiteX0" fmla="*/ 0 w 5979521"/>
              <a:gd name="connsiteY0" fmla="*/ 190032 h 541010"/>
              <a:gd name="connsiteX1" fmla="*/ 5979521 w 5979521"/>
              <a:gd name="connsiteY1" fmla="*/ 4053 h 541010"/>
              <a:gd name="connsiteX2" fmla="*/ 2910857 w 5979521"/>
              <a:gd name="connsiteY2" fmla="*/ 541010 h 541010"/>
              <a:gd name="connsiteX3" fmla="*/ 46495 w 5979521"/>
              <a:gd name="connsiteY3" fmla="*/ 308535 h 541010"/>
              <a:gd name="connsiteX4" fmla="*/ 0 w 5979521"/>
              <a:gd name="connsiteY4" fmla="*/ 190032 h 541010"/>
              <a:gd name="connsiteX0" fmla="*/ 0 w 5964023"/>
              <a:gd name="connsiteY0" fmla="*/ 220433 h 540415"/>
              <a:gd name="connsiteX1" fmla="*/ 5964023 w 5964023"/>
              <a:gd name="connsiteY1" fmla="*/ 3458 h 540415"/>
              <a:gd name="connsiteX2" fmla="*/ 2895359 w 5964023"/>
              <a:gd name="connsiteY2" fmla="*/ 540415 h 540415"/>
              <a:gd name="connsiteX3" fmla="*/ 30997 w 5964023"/>
              <a:gd name="connsiteY3" fmla="*/ 307940 h 540415"/>
              <a:gd name="connsiteX4" fmla="*/ 0 w 5964023"/>
              <a:gd name="connsiteY4" fmla="*/ 220433 h 54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64023" h="540415">
                <a:moveTo>
                  <a:pt x="0" y="220433"/>
                </a:moveTo>
                <a:cubicBezTo>
                  <a:pt x="1993174" y="158440"/>
                  <a:pt x="3970849" y="-27539"/>
                  <a:pt x="5964023" y="3458"/>
                </a:cubicBezTo>
                <a:cubicBezTo>
                  <a:pt x="5085786" y="234105"/>
                  <a:pt x="3913081" y="387260"/>
                  <a:pt x="2895359" y="540415"/>
                </a:cubicBezTo>
                <a:lnTo>
                  <a:pt x="30997" y="307940"/>
                </a:lnTo>
                <a:lnTo>
                  <a:pt x="0" y="220433"/>
                </a:lnTo>
                <a:close/>
              </a:path>
            </a:pathLst>
          </a:custGeom>
          <a:solidFill>
            <a:srgbClr val="00B050">
              <a:alpha val="55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4"/>
          <p:cNvSpPr/>
          <p:nvPr/>
        </p:nvSpPr>
        <p:spPr>
          <a:xfrm>
            <a:off x="1930068" y="4502027"/>
            <a:ext cx="5979521" cy="541010"/>
          </a:xfrm>
          <a:custGeom>
            <a:avLst/>
            <a:gdLst>
              <a:gd name="connsiteX0" fmla="*/ 0 w 5328592"/>
              <a:gd name="connsiteY0" fmla="*/ 0 h 72008"/>
              <a:gd name="connsiteX1" fmla="*/ 5328592 w 5328592"/>
              <a:gd name="connsiteY1" fmla="*/ 0 h 72008"/>
              <a:gd name="connsiteX2" fmla="*/ 5328592 w 5328592"/>
              <a:gd name="connsiteY2" fmla="*/ 72008 h 72008"/>
              <a:gd name="connsiteX3" fmla="*/ 0 w 5328592"/>
              <a:gd name="connsiteY3" fmla="*/ 72008 h 72008"/>
              <a:gd name="connsiteX4" fmla="*/ 0 w 5328592"/>
              <a:gd name="connsiteY4" fmla="*/ 0 h 72008"/>
              <a:gd name="connsiteX0" fmla="*/ 0 w 5328592"/>
              <a:gd name="connsiteY0" fmla="*/ 175965 h 247973"/>
              <a:gd name="connsiteX1" fmla="*/ 5328592 w 5328592"/>
              <a:gd name="connsiteY1" fmla="*/ 175965 h 247973"/>
              <a:gd name="connsiteX2" fmla="*/ 3189826 w 5328592"/>
              <a:gd name="connsiteY2" fmla="*/ 0 h 247973"/>
              <a:gd name="connsiteX3" fmla="*/ 0 w 5328592"/>
              <a:gd name="connsiteY3" fmla="*/ 247973 h 247973"/>
              <a:gd name="connsiteX4" fmla="*/ 0 w 5328592"/>
              <a:gd name="connsiteY4" fmla="*/ 175965 h 247973"/>
              <a:gd name="connsiteX0" fmla="*/ 0 w 5328592"/>
              <a:gd name="connsiteY0" fmla="*/ 0 h 273486"/>
              <a:gd name="connsiteX1" fmla="*/ 5328592 w 5328592"/>
              <a:gd name="connsiteY1" fmla="*/ 0 h 273486"/>
              <a:gd name="connsiteX2" fmla="*/ 2926355 w 5328592"/>
              <a:gd name="connsiteY2" fmla="*/ 273486 h 273486"/>
              <a:gd name="connsiteX3" fmla="*/ 0 w 5328592"/>
              <a:gd name="connsiteY3" fmla="*/ 72008 h 273486"/>
              <a:gd name="connsiteX4" fmla="*/ 0 w 5328592"/>
              <a:gd name="connsiteY4" fmla="*/ 0 h 273486"/>
              <a:gd name="connsiteX0" fmla="*/ 0 w 5979521"/>
              <a:gd name="connsiteY0" fmla="*/ 185979 h 459465"/>
              <a:gd name="connsiteX1" fmla="*/ 5979521 w 5979521"/>
              <a:gd name="connsiteY1" fmla="*/ 0 h 459465"/>
              <a:gd name="connsiteX2" fmla="*/ 2926355 w 5979521"/>
              <a:gd name="connsiteY2" fmla="*/ 459465 h 459465"/>
              <a:gd name="connsiteX3" fmla="*/ 0 w 5979521"/>
              <a:gd name="connsiteY3" fmla="*/ 257987 h 459465"/>
              <a:gd name="connsiteX4" fmla="*/ 0 w 5979521"/>
              <a:gd name="connsiteY4" fmla="*/ 185979 h 459465"/>
              <a:gd name="connsiteX0" fmla="*/ 0 w 5979521"/>
              <a:gd name="connsiteY0" fmla="*/ 190032 h 463518"/>
              <a:gd name="connsiteX1" fmla="*/ 5979521 w 5979521"/>
              <a:gd name="connsiteY1" fmla="*/ 4053 h 463518"/>
              <a:gd name="connsiteX2" fmla="*/ 2926355 w 5979521"/>
              <a:gd name="connsiteY2" fmla="*/ 463518 h 463518"/>
              <a:gd name="connsiteX3" fmla="*/ 0 w 5979521"/>
              <a:gd name="connsiteY3" fmla="*/ 262040 h 463518"/>
              <a:gd name="connsiteX4" fmla="*/ 0 w 5979521"/>
              <a:gd name="connsiteY4" fmla="*/ 190032 h 463518"/>
              <a:gd name="connsiteX0" fmla="*/ 0 w 5979521"/>
              <a:gd name="connsiteY0" fmla="*/ 190032 h 463518"/>
              <a:gd name="connsiteX1" fmla="*/ 5979521 w 5979521"/>
              <a:gd name="connsiteY1" fmla="*/ 4053 h 463518"/>
              <a:gd name="connsiteX2" fmla="*/ 2926355 w 5979521"/>
              <a:gd name="connsiteY2" fmla="*/ 463518 h 463518"/>
              <a:gd name="connsiteX3" fmla="*/ 0 w 5979521"/>
              <a:gd name="connsiteY3" fmla="*/ 262040 h 463518"/>
              <a:gd name="connsiteX4" fmla="*/ 0 w 5979521"/>
              <a:gd name="connsiteY4" fmla="*/ 190032 h 463518"/>
              <a:gd name="connsiteX0" fmla="*/ 0 w 5979521"/>
              <a:gd name="connsiteY0" fmla="*/ 190032 h 541010"/>
              <a:gd name="connsiteX1" fmla="*/ 5979521 w 5979521"/>
              <a:gd name="connsiteY1" fmla="*/ 4053 h 541010"/>
              <a:gd name="connsiteX2" fmla="*/ 2910857 w 5979521"/>
              <a:gd name="connsiteY2" fmla="*/ 541010 h 541010"/>
              <a:gd name="connsiteX3" fmla="*/ 0 w 5979521"/>
              <a:gd name="connsiteY3" fmla="*/ 262040 h 541010"/>
              <a:gd name="connsiteX4" fmla="*/ 0 w 5979521"/>
              <a:gd name="connsiteY4" fmla="*/ 190032 h 541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9521" h="541010">
                <a:moveTo>
                  <a:pt x="0" y="190032"/>
                </a:moveTo>
                <a:cubicBezTo>
                  <a:pt x="1993174" y="128039"/>
                  <a:pt x="3986347" y="-26944"/>
                  <a:pt x="5979521" y="4053"/>
                </a:cubicBezTo>
                <a:cubicBezTo>
                  <a:pt x="5101284" y="234700"/>
                  <a:pt x="3928579" y="387855"/>
                  <a:pt x="2910857" y="541010"/>
                </a:cubicBezTo>
                <a:lnTo>
                  <a:pt x="0" y="262040"/>
                </a:lnTo>
                <a:lnTo>
                  <a:pt x="0" y="190032"/>
                </a:lnTo>
                <a:close/>
              </a:path>
            </a:pathLst>
          </a:custGeom>
          <a:solidFill>
            <a:schemeClr val="accent1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4"/>
          <p:cNvSpPr/>
          <p:nvPr/>
        </p:nvSpPr>
        <p:spPr>
          <a:xfrm>
            <a:off x="1900715" y="4677960"/>
            <a:ext cx="5979521" cy="545201"/>
          </a:xfrm>
          <a:custGeom>
            <a:avLst/>
            <a:gdLst>
              <a:gd name="connsiteX0" fmla="*/ 0 w 5328592"/>
              <a:gd name="connsiteY0" fmla="*/ 0 h 72008"/>
              <a:gd name="connsiteX1" fmla="*/ 5328592 w 5328592"/>
              <a:gd name="connsiteY1" fmla="*/ 0 h 72008"/>
              <a:gd name="connsiteX2" fmla="*/ 5328592 w 5328592"/>
              <a:gd name="connsiteY2" fmla="*/ 72008 h 72008"/>
              <a:gd name="connsiteX3" fmla="*/ 0 w 5328592"/>
              <a:gd name="connsiteY3" fmla="*/ 72008 h 72008"/>
              <a:gd name="connsiteX4" fmla="*/ 0 w 5328592"/>
              <a:gd name="connsiteY4" fmla="*/ 0 h 72008"/>
              <a:gd name="connsiteX0" fmla="*/ 0 w 5328592"/>
              <a:gd name="connsiteY0" fmla="*/ 175965 h 247973"/>
              <a:gd name="connsiteX1" fmla="*/ 5328592 w 5328592"/>
              <a:gd name="connsiteY1" fmla="*/ 175965 h 247973"/>
              <a:gd name="connsiteX2" fmla="*/ 3189826 w 5328592"/>
              <a:gd name="connsiteY2" fmla="*/ 0 h 247973"/>
              <a:gd name="connsiteX3" fmla="*/ 0 w 5328592"/>
              <a:gd name="connsiteY3" fmla="*/ 247973 h 247973"/>
              <a:gd name="connsiteX4" fmla="*/ 0 w 5328592"/>
              <a:gd name="connsiteY4" fmla="*/ 175965 h 247973"/>
              <a:gd name="connsiteX0" fmla="*/ 0 w 5328592"/>
              <a:gd name="connsiteY0" fmla="*/ 0 h 273486"/>
              <a:gd name="connsiteX1" fmla="*/ 5328592 w 5328592"/>
              <a:gd name="connsiteY1" fmla="*/ 0 h 273486"/>
              <a:gd name="connsiteX2" fmla="*/ 2926355 w 5328592"/>
              <a:gd name="connsiteY2" fmla="*/ 273486 h 273486"/>
              <a:gd name="connsiteX3" fmla="*/ 0 w 5328592"/>
              <a:gd name="connsiteY3" fmla="*/ 72008 h 273486"/>
              <a:gd name="connsiteX4" fmla="*/ 0 w 5328592"/>
              <a:gd name="connsiteY4" fmla="*/ 0 h 273486"/>
              <a:gd name="connsiteX0" fmla="*/ 0 w 5979521"/>
              <a:gd name="connsiteY0" fmla="*/ 185979 h 459465"/>
              <a:gd name="connsiteX1" fmla="*/ 5979521 w 5979521"/>
              <a:gd name="connsiteY1" fmla="*/ 0 h 459465"/>
              <a:gd name="connsiteX2" fmla="*/ 2926355 w 5979521"/>
              <a:gd name="connsiteY2" fmla="*/ 459465 h 459465"/>
              <a:gd name="connsiteX3" fmla="*/ 0 w 5979521"/>
              <a:gd name="connsiteY3" fmla="*/ 257987 h 459465"/>
              <a:gd name="connsiteX4" fmla="*/ 0 w 5979521"/>
              <a:gd name="connsiteY4" fmla="*/ 185979 h 459465"/>
              <a:gd name="connsiteX0" fmla="*/ 0 w 5979521"/>
              <a:gd name="connsiteY0" fmla="*/ 190032 h 463518"/>
              <a:gd name="connsiteX1" fmla="*/ 5979521 w 5979521"/>
              <a:gd name="connsiteY1" fmla="*/ 4053 h 463518"/>
              <a:gd name="connsiteX2" fmla="*/ 2926355 w 5979521"/>
              <a:gd name="connsiteY2" fmla="*/ 463518 h 463518"/>
              <a:gd name="connsiteX3" fmla="*/ 0 w 5979521"/>
              <a:gd name="connsiteY3" fmla="*/ 262040 h 463518"/>
              <a:gd name="connsiteX4" fmla="*/ 0 w 5979521"/>
              <a:gd name="connsiteY4" fmla="*/ 190032 h 463518"/>
              <a:gd name="connsiteX0" fmla="*/ 0 w 5979521"/>
              <a:gd name="connsiteY0" fmla="*/ 190032 h 463518"/>
              <a:gd name="connsiteX1" fmla="*/ 5979521 w 5979521"/>
              <a:gd name="connsiteY1" fmla="*/ 4053 h 463518"/>
              <a:gd name="connsiteX2" fmla="*/ 2926355 w 5979521"/>
              <a:gd name="connsiteY2" fmla="*/ 463518 h 463518"/>
              <a:gd name="connsiteX3" fmla="*/ 0 w 5979521"/>
              <a:gd name="connsiteY3" fmla="*/ 262040 h 463518"/>
              <a:gd name="connsiteX4" fmla="*/ 0 w 5979521"/>
              <a:gd name="connsiteY4" fmla="*/ 190032 h 463518"/>
              <a:gd name="connsiteX0" fmla="*/ 0 w 5979521"/>
              <a:gd name="connsiteY0" fmla="*/ 190032 h 541010"/>
              <a:gd name="connsiteX1" fmla="*/ 5979521 w 5979521"/>
              <a:gd name="connsiteY1" fmla="*/ 4053 h 541010"/>
              <a:gd name="connsiteX2" fmla="*/ 2910857 w 5979521"/>
              <a:gd name="connsiteY2" fmla="*/ 541010 h 541010"/>
              <a:gd name="connsiteX3" fmla="*/ 0 w 5979521"/>
              <a:gd name="connsiteY3" fmla="*/ 262040 h 541010"/>
              <a:gd name="connsiteX4" fmla="*/ 0 w 5979521"/>
              <a:gd name="connsiteY4" fmla="*/ 190032 h 541010"/>
              <a:gd name="connsiteX0" fmla="*/ 0 w 5979521"/>
              <a:gd name="connsiteY0" fmla="*/ 101234 h 545201"/>
              <a:gd name="connsiteX1" fmla="*/ 5979521 w 5979521"/>
              <a:gd name="connsiteY1" fmla="*/ 8244 h 545201"/>
              <a:gd name="connsiteX2" fmla="*/ 2910857 w 5979521"/>
              <a:gd name="connsiteY2" fmla="*/ 545201 h 545201"/>
              <a:gd name="connsiteX3" fmla="*/ 0 w 5979521"/>
              <a:gd name="connsiteY3" fmla="*/ 266231 h 545201"/>
              <a:gd name="connsiteX4" fmla="*/ 0 w 5979521"/>
              <a:gd name="connsiteY4" fmla="*/ 101234 h 545201"/>
              <a:gd name="connsiteX0" fmla="*/ 0 w 5979521"/>
              <a:gd name="connsiteY0" fmla="*/ 101234 h 545201"/>
              <a:gd name="connsiteX1" fmla="*/ 5979521 w 5979521"/>
              <a:gd name="connsiteY1" fmla="*/ 8244 h 545201"/>
              <a:gd name="connsiteX2" fmla="*/ 2910857 w 5979521"/>
              <a:gd name="connsiteY2" fmla="*/ 545201 h 545201"/>
              <a:gd name="connsiteX3" fmla="*/ 0 w 5979521"/>
              <a:gd name="connsiteY3" fmla="*/ 157743 h 545201"/>
              <a:gd name="connsiteX4" fmla="*/ 0 w 5979521"/>
              <a:gd name="connsiteY4" fmla="*/ 101234 h 54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9521" h="545201">
                <a:moveTo>
                  <a:pt x="0" y="101234"/>
                </a:moveTo>
                <a:cubicBezTo>
                  <a:pt x="1993174" y="39241"/>
                  <a:pt x="3986347" y="-22753"/>
                  <a:pt x="5979521" y="8244"/>
                </a:cubicBezTo>
                <a:cubicBezTo>
                  <a:pt x="5101284" y="238891"/>
                  <a:pt x="3928579" y="392046"/>
                  <a:pt x="2910857" y="545201"/>
                </a:cubicBezTo>
                <a:lnTo>
                  <a:pt x="0" y="157743"/>
                </a:lnTo>
                <a:lnTo>
                  <a:pt x="0" y="101234"/>
                </a:lnTo>
                <a:close/>
              </a:path>
            </a:pathLst>
          </a:custGeom>
          <a:solidFill>
            <a:srgbClr val="FFFF00">
              <a:alpha val="5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  <a:latin typeface="Arial"/>
                <a:cs typeface="Arial"/>
              </a:rPr>
              <a:t>Plafond </a:t>
            </a:r>
            <a:r>
              <a:rPr lang="en-GB" b="1" dirty="0" err="1">
                <a:solidFill>
                  <a:srgbClr val="002060"/>
                </a:solidFill>
                <a:latin typeface="Arial"/>
                <a:cs typeface="Arial"/>
              </a:rPr>
              <a:t>virtuel</a:t>
            </a:r>
            <a:endParaRPr lang="en-GB" b="1" dirty="0">
              <a:solidFill>
                <a:srgbClr val="00206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866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Greg's Backup\GJD IP &amp; Laser\Images\WP_20160212_12_04_46_Pro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504" y="431720"/>
            <a:ext cx="4968552" cy="603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12504" y="2180007"/>
            <a:ext cx="1826665" cy="3703405"/>
          </a:xfrm>
          <a:custGeom>
            <a:avLst/>
            <a:gdLst>
              <a:gd name="connsiteX0" fmla="*/ 0 w 1656184"/>
              <a:gd name="connsiteY0" fmla="*/ 0 h 3672408"/>
              <a:gd name="connsiteX1" fmla="*/ 1656184 w 1656184"/>
              <a:gd name="connsiteY1" fmla="*/ 0 h 3672408"/>
              <a:gd name="connsiteX2" fmla="*/ 1656184 w 1656184"/>
              <a:gd name="connsiteY2" fmla="*/ 3672408 h 3672408"/>
              <a:gd name="connsiteX3" fmla="*/ 0 w 1656184"/>
              <a:gd name="connsiteY3" fmla="*/ 3672408 h 3672408"/>
              <a:gd name="connsiteX4" fmla="*/ 0 w 1656184"/>
              <a:gd name="connsiteY4" fmla="*/ 0 h 3672408"/>
              <a:gd name="connsiteX0" fmla="*/ 0 w 1656184"/>
              <a:gd name="connsiteY0" fmla="*/ 0 h 3672408"/>
              <a:gd name="connsiteX1" fmla="*/ 1656184 w 1656184"/>
              <a:gd name="connsiteY1" fmla="*/ 0 h 3672408"/>
              <a:gd name="connsiteX2" fmla="*/ 1563194 w 1656184"/>
              <a:gd name="connsiteY2" fmla="*/ 3160964 h 3672408"/>
              <a:gd name="connsiteX3" fmla="*/ 0 w 1656184"/>
              <a:gd name="connsiteY3" fmla="*/ 3672408 h 3672408"/>
              <a:gd name="connsiteX4" fmla="*/ 0 w 1656184"/>
              <a:gd name="connsiteY4" fmla="*/ 0 h 3672408"/>
              <a:gd name="connsiteX0" fmla="*/ 0 w 1811167"/>
              <a:gd name="connsiteY0" fmla="*/ 0 h 3672408"/>
              <a:gd name="connsiteX1" fmla="*/ 1811167 w 1811167"/>
              <a:gd name="connsiteY1" fmla="*/ 123987 h 3672408"/>
              <a:gd name="connsiteX2" fmla="*/ 1563194 w 1811167"/>
              <a:gd name="connsiteY2" fmla="*/ 3160964 h 3672408"/>
              <a:gd name="connsiteX3" fmla="*/ 0 w 1811167"/>
              <a:gd name="connsiteY3" fmla="*/ 3672408 h 3672408"/>
              <a:gd name="connsiteX4" fmla="*/ 0 w 1811167"/>
              <a:gd name="connsiteY4" fmla="*/ 0 h 3672408"/>
              <a:gd name="connsiteX0" fmla="*/ 0 w 1811167"/>
              <a:gd name="connsiteY0" fmla="*/ 0 h 3672408"/>
              <a:gd name="connsiteX1" fmla="*/ 1811167 w 1811167"/>
              <a:gd name="connsiteY1" fmla="*/ 123987 h 3672408"/>
              <a:gd name="connsiteX2" fmla="*/ 1702679 w 1811167"/>
              <a:gd name="connsiteY2" fmla="*/ 3098970 h 3672408"/>
              <a:gd name="connsiteX3" fmla="*/ 0 w 1811167"/>
              <a:gd name="connsiteY3" fmla="*/ 3672408 h 3672408"/>
              <a:gd name="connsiteX4" fmla="*/ 0 w 1811167"/>
              <a:gd name="connsiteY4" fmla="*/ 0 h 3672408"/>
              <a:gd name="connsiteX0" fmla="*/ 0 w 1811167"/>
              <a:gd name="connsiteY0" fmla="*/ 0 h 3672408"/>
              <a:gd name="connsiteX1" fmla="*/ 1811167 w 1811167"/>
              <a:gd name="connsiteY1" fmla="*/ 123987 h 3672408"/>
              <a:gd name="connsiteX2" fmla="*/ 1702679 w 1811167"/>
              <a:gd name="connsiteY2" fmla="*/ 3098970 h 3672408"/>
              <a:gd name="connsiteX3" fmla="*/ 0 w 1811167"/>
              <a:gd name="connsiteY3" fmla="*/ 3672408 h 3672408"/>
              <a:gd name="connsiteX4" fmla="*/ 0 w 1811167"/>
              <a:gd name="connsiteY4" fmla="*/ 0 h 3672408"/>
              <a:gd name="connsiteX0" fmla="*/ 0 w 1811167"/>
              <a:gd name="connsiteY0" fmla="*/ 0 h 3734401"/>
              <a:gd name="connsiteX1" fmla="*/ 1811167 w 1811167"/>
              <a:gd name="connsiteY1" fmla="*/ 123987 h 3734401"/>
              <a:gd name="connsiteX2" fmla="*/ 1702679 w 1811167"/>
              <a:gd name="connsiteY2" fmla="*/ 3098970 h 3734401"/>
              <a:gd name="connsiteX3" fmla="*/ 0 w 1811167"/>
              <a:gd name="connsiteY3" fmla="*/ 3734401 h 3734401"/>
              <a:gd name="connsiteX4" fmla="*/ 0 w 1811167"/>
              <a:gd name="connsiteY4" fmla="*/ 0 h 3734401"/>
              <a:gd name="connsiteX0" fmla="*/ 0 w 1795668"/>
              <a:gd name="connsiteY0" fmla="*/ 0 h 3734401"/>
              <a:gd name="connsiteX1" fmla="*/ 1795668 w 1795668"/>
              <a:gd name="connsiteY1" fmla="*/ 108489 h 3734401"/>
              <a:gd name="connsiteX2" fmla="*/ 1702679 w 1795668"/>
              <a:gd name="connsiteY2" fmla="*/ 3098970 h 3734401"/>
              <a:gd name="connsiteX3" fmla="*/ 0 w 1795668"/>
              <a:gd name="connsiteY3" fmla="*/ 3734401 h 3734401"/>
              <a:gd name="connsiteX4" fmla="*/ 0 w 1795668"/>
              <a:gd name="connsiteY4" fmla="*/ 0 h 3734401"/>
              <a:gd name="connsiteX0" fmla="*/ 0 w 1826665"/>
              <a:gd name="connsiteY0" fmla="*/ 0 h 3703405"/>
              <a:gd name="connsiteX1" fmla="*/ 1826665 w 1826665"/>
              <a:gd name="connsiteY1" fmla="*/ 77493 h 3703405"/>
              <a:gd name="connsiteX2" fmla="*/ 1733676 w 1826665"/>
              <a:gd name="connsiteY2" fmla="*/ 3067974 h 3703405"/>
              <a:gd name="connsiteX3" fmla="*/ 30997 w 1826665"/>
              <a:gd name="connsiteY3" fmla="*/ 3703405 h 3703405"/>
              <a:gd name="connsiteX4" fmla="*/ 0 w 1826665"/>
              <a:gd name="connsiteY4" fmla="*/ 0 h 3703405"/>
              <a:gd name="connsiteX0" fmla="*/ 0 w 1826665"/>
              <a:gd name="connsiteY0" fmla="*/ 0 h 3703405"/>
              <a:gd name="connsiteX1" fmla="*/ 1826665 w 1826665"/>
              <a:gd name="connsiteY1" fmla="*/ 77493 h 3703405"/>
              <a:gd name="connsiteX2" fmla="*/ 1733676 w 1826665"/>
              <a:gd name="connsiteY2" fmla="*/ 3067974 h 3703405"/>
              <a:gd name="connsiteX3" fmla="*/ 30997 w 1826665"/>
              <a:gd name="connsiteY3" fmla="*/ 3703405 h 3703405"/>
              <a:gd name="connsiteX4" fmla="*/ 0 w 1826665"/>
              <a:gd name="connsiteY4" fmla="*/ 0 h 3703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6665" h="3703405">
                <a:moveTo>
                  <a:pt x="0" y="0"/>
                </a:moveTo>
                <a:lnTo>
                  <a:pt x="1826665" y="77493"/>
                </a:lnTo>
                <a:lnTo>
                  <a:pt x="1733676" y="3067974"/>
                </a:lnTo>
                <a:cubicBezTo>
                  <a:pt x="1181614" y="3305615"/>
                  <a:pt x="598557" y="3512259"/>
                  <a:pt x="30997" y="370340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757191" y="1894897"/>
            <a:ext cx="5079177" cy="695520"/>
          </a:xfrm>
          <a:custGeom>
            <a:avLst/>
            <a:gdLst>
              <a:gd name="connsiteX0" fmla="*/ 0 w 3126390"/>
              <a:gd name="connsiteY0" fmla="*/ 0 h 432049"/>
              <a:gd name="connsiteX1" fmla="*/ 3126390 w 3126390"/>
              <a:gd name="connsiteY1" fmla="*/ 0 h 432049"/>
              <a:gd name="connsiteX2" fmla="*/ 3126390 w 3126390"/>
              <a:gd name="connsiteY2" fmla="*/ 432049 h 432049"/>
              <a:gd name="connsiteX3" fmla="*/ 0 w 3126390"/>
              <a:gd name="connsiteY3" fmla="*/ 432049 h 432049"/>
              <a:gd name="connsiteX4" fmla="*/ 0 w 3126390"/>
              <a:gd name="connsiteY4" fmla="*/ 0 h 432049"/>
              <a:gd name="connsiteX0" fmla="*/ 1937289 w 5063679"/>
              <a:gd name="connsiteY0" fmla="*/ 0 h 432049"/>
              <a:gd name="connsiteX1" fmla="*/ 5063679 w 5063679"/>
              <a:gd name="connsiteY1" fmla="*/ 0 h 432049"/>
              <a:gd name="connsiteX2" fmla="*/ 5063679 w 5063679"/>
              <a:gd name="connsiteY2" fmla="*/ 432049 h 432049"/>
              <a:gd name="connsiteX3" fmla="*/ 0 w 5063679"/>
              <a:gd name="connsiteY3" fmla="*/ 370056 h 432049"/>
              <a:gd name="connsiteX4" fmla="*/ 1937289 w 5063679"/>
              <a:gd name="connsiteY4" fmla="*/ 0 h 432049"/>
              <a:gd name="connsiteX0" fmla="*/ 1937289 w 5172167"/>
              <a:gd name="connsiteY0" fmla="*/ 309966 h 742015"/>
              <a:gd name="connsiteX1" fmla="*/ 5172167 w 5172167"/>
              <a:gd name="connsiteY1" fmla="*/ 0 h 742015"/>
              <a:gd name="connsiteX2" fmla="*/ 5063679 w 5172167"/>
              <a:gd name="connsiteY2" fmla="*/ 742015 h 742015"/>
              <a:gd name="connsiteX3" fmla="*/ 0 w 5172167"/>
              <a:gd name="connsiteY3" fmla="*/ 680022 h 742015"/>
              <a:gd name="connsiteX4" fmla="*/ 1937289 w 5172167"/>
              <a:gd name="connsiteY4" fmla="*/ 309966 h 742015"/>
              <a:gd name="connsiteX0" fmla="*/ 1937289 w 5079177"/>
              <a:gd name="connsiteY0" fmla="*/ 309966 h 742015"/>
              <a:gd name="connsiteX1" fmla="*/ 5079177 w 5079177"/>
              <a:gd name="connsiteY1" fmla="*/ 0 h 742015"/>
              <a:gd name="connsiteX2" fmla="*/ 5063679 w 5079177"/>
              <a:gd name="connsiteY2" fmla="*/ 742015 h 742015"/>
              <a:gd name="connsiteX3" fmla="*/ 0 w 5079177"/>
              <a:gd name="connsiteY3" fmla="*/ 680022 h 742015"/>
              <a:gd name="connsiteX4" fmla="*/ 1937289 w 5079177"/>
              <a:gd name="connsiteY4" fmla="*/ 309966 h 742015"/>
              <a:gd name="connsiteX0" fmla="*/ 1937289 w 5079177"/>
              <a:gd name="connsiteY0" fmla="*/ 309966 h 695520"/>
              <a:gd name="connsiteX1" fmla="*/ 5079177 w 5079177"/>
              <a:gd name="connsiteY1" fmla="*/ 0 h 695520"/>
              <a:gd name="connsiteX2" fmla="*/ 3870310 w 5079177"/>
              <a:gd name="connsiteY2" fmla="*/ 695520 h 695520"/>
              <a:gd name="connsiteX3" fmla="*/ 0 w 5079177"/>
              <a:gd name="connsiteY3" fmla="*/ 680022 h 695520"/>
              <a:gd name="connsiteX4" fmla="*/ 1937289 w 5079177"/>
              <a:gd name="connsiteY4" fmla="*/ 309966 h 69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9177" h="695520">
                <a:moveTo>
                  <a:pt x="1937289" y="309966"/>
                </a:moveTo>
                <a:lnTo>
                  <a:pt x="5079177" y="0"/>
                </a:lnTo>
                <a:lnTo>
                  <a:pt x="3870310" y="695520"/>
                </a:lnTo>
                <a:lnTo>
                  <a:pt x="0" y="680022"/>
                </a:lnTo>
                <a:lnTo>
                  <a:pt x="1937289" y="309966"/>
                </a:lnTo>
                <a:close/>
              </a:path>
            </a:pathLst>
          </a:custGeom>
          <a:solidFill>
            <a:srgbClr val="FF0000">
              <a:alpha val="2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67543" y="980728"/>
            <a:ext cx="32896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GB" sz="3000" dirty="0" err="1"/>
              <a:t>Chambre</a:t>
            </a:r>
            <a:r>
              <a:rPr lang="en-GB" sz="3000" dirty="0"/>
              <a:t> des Communes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endParaRPr lang="en-GB" sz="3000" dirty="0"/>
          </a:p>
          <a:p>
            <a:pPr marL="514350" indent="-514350">
              <a:spcBef>
                <a:spcPct val="20000"/>
              </a:spcBef>
              <a:buAutoNum type="arabicPeriod"/>
            </a:pPr>
            <a:r>
              <a:rPr lang="en-GB" sz="3000" dirty="0" smtClean="0"/>
              <a:t>Mur </a:t>
            </a:r>
            <a:r>
              <a:rPr lang="en-GB" sz="3000" dirty="0" err="1" smtClean="0"/>
              <a:t>virtuel</a:t>
            </a:r>
            <a:endParaRPr lang="en-GB" sz="3000" dirty="0" smtClean="0"/>
          </a:p>
          <a:p>
            <a:pPr marL="514350" indent="-514350">
              <a:spcBef>
                <a:spcPct val="20000"/>
              </a:spcBef>
              <a:buAutoNum type="arabicPeriod"/>
            </a:pPr>
            <a:r>
              <a:rPr lang="en-GB" sz="3000" dirty="0" smtClean="0"/>
              <a:t>Plafond </a:t>
            </a:r>
            <a:r>
              <a:rPr lang="en-GB" sz="3000" dirty="0" err="1" smtClean="0"/>
              <a:t>virtuel</a:t>
            </a:r>
            <a:endParaRPr lang="en-GB" sz="3000" dirty="0"/>
          </a:p>
        </p:txBody>
      </p:sp>
      <p:sp>
        <p:nvSpPr>
          <p:cNvPr id="9" name="Rectangle 8"/>
          <p:cNvSpPr/>
          <p:nvPr/>
        </p:nvSpPr>
        <p:spPr>
          <a:xfrm>
            <a:off x="4489809" y="328498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16437" y="1894897"/>
            <a:ext cx="19802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7808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00151"/>
            <a:ext cx="7094141" cy="5255689"/>
          </a:xfrm>
          <a:ln>
            <a:solidFill>
              <a:schemeClr val="accent1">
                <a:shade val="50000"/>
              </a:schemeClr>
            </a:solidFill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3923928" y="2204864"/>
            <a:ext cx="1656184" cy="252028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87696" y="3171308"/>
            <a:ext cx="68407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40m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644008" y="5085184"/>
            <a:ext cx="792088" cy="5760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94058" y="5373216"/>
            <a:ext cx="68407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6.2m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18296" y="2294998"/>
            <a:ext cx="1929670" cy="2242491"/>
          </a:xfrm>
          <a:custGeom>
            <a:avLst/>
            <a:gdLst>
              <a:gd name="connsiteX0" fmla="*/ 0 w 1728192"/>
              <a:gd name="connsiteY0" fmla="*/ 0 h 1080120"/>
              <a:gd name="connsiteX1" fmla="*/ 1728192 w 1728192"/>
              <a:gd name="connsiteY1" fmla="*/ 0 h 1080120"/>
              <a:gd name="connsiteX2" fmla="*/ 1728192 w 1728192"/>
              <a:gd name="connsiteY2" fmla="*/ 1080120 h 1080120"/>
              <a:gd name="connsiteX3" fmla="*/ 0 w 1728192"/>
              <a:gd name="connsiteY3" fmla="*/ 1080120 h 1080120"/>
              <a:gd name="connsiteX4" fmla="*/ 0 w 1728192"/>
              <a:gd name="connsiteY4" fmla="*/ 0 h 1080120"/>
              <a:gd name="connsiteX0" fmla="*/ 867905 w 1728192"/>
              <a:gd name="connsiteY0" fmla="*/ 0 h 1700052"/>
              <a:gd name="connsiteX1" fmla="*/ 1728192 w 1728192"/>
              <a:gd name="connsiteY1" fmla="*/ 619932 h 1700052"/>
              <a:gd name="connsiteX2" fmla="*/ 1728192 w 1728192"/>
              <a:gd name="connsiteY2" fmla="*/ 1700052 h 1700052"/>
              <a:gd name="connsiteX3" fmla="*/ 0 w 1728192"/>
              <a:gd name="connsiteY3" fmla="*/ 1700052 h 1700052"/>
              <a:gd name="connsiteX4" fmla="*/ 867905 w 1728192"/>
              <a:gd name="connsiteY4" fmla="*/ 0 h 1700052"/>
              <a:gd name="connsiteX0" fmla="*/ 821410 w 1681697"/>
              <a:gd name="connsiteY0" fmla="*/ 0 h 1700052"/>
              <a:gd name="connsiteX1" fmla="*/ 1681697 w 1681697"/>
              <a:gd name="connsiteY1" fmla="*/ 619932 h 1700052"/>
              <a:gd name="connsiteX2" fmla="*/ 1681697 w 1681697"/>
              <a:gd name="connsiteY2" fmla="*/ 1700052 h 1700052"/>
              <a:gd name="connsiteX3" fmla="*/ 0 w 1681697"/>
              <a:gd name="connsiteY3" fmla="*/ 630669 h 1700052"/>
              <a:gd name="connsiteX4" fmla="*/ 821410 w 1681697"/>
              <a:gd name="connsiteY4" fmla="*/ 0 h 1700052"/>
              <a:gd name="connsiteX0" fmla="*/ 821410 w 1681697"/>
              <a:gd name="connsiteY0" fmla="*/ 0 h 2304485"/>
              <a:gd name="connsiteX1" fmla="*/ 1681697 w 1681697"/>
              <a:gd name="connsiteY1" fmla="*/ 619932 h 2304485"/>
              <a:gd name="connsiteX2" fmla="*/ 1077263 w 1681697"/>
              <a:gd name="connsiteY2" fmla="*/ 2304485 h 2304485"/>
              <a:gd name="connsiteX3" fmla="*/ 0 w 1681697"/>
              <a:gd name="connsiteY3" fmla="*/ 630669 h 2304485"/>
              <a:gd name="connsiteX4" fmla="*/ 821410 w 1681697"/>
              <a:gd name="connsiteY4" fmla="*/ 0 h 2304485"/>
              <a:gd name="connsiteX0" fmla="*/ 821410 w 1929670"/>
              <a:gd name="connsiteY0" fmla="*/ 0 h 2304485"/>
              <a:gd name="connsiteX1" fmla="*/ 1929670 w 1929670"/>
              <a:gd name="connsiteY1" fmla="*/ 1766807 h 2304485"/>
              <a:gd name="connsiteX2" fmla="*/ 1077263 w 1929670"/>
              <a:gd name="connsiteY2" fmla="*/ 2304485 h 2304485"/>
              <a:gd name="connsiteX3" fmla="*/ 0 w 1929670"/>
              <a:gd name="connsiteY3" fmla="*/ 630669 h 2304485"/>
              <a:gd name="connsiteX4" fmla="*/ 821410 w 1929670"/>
              <a:gd name="connsiteY4" fmla="*/ 0 h 2304485"/>
              <a:gd name="connsiteX0" fmla="*/ 883403 w 1929670"/>
              <a:gd name="connsiteY0" fmla="*/ 0 h 2165000"/>
              <a:gd name="connsiteX1" fmla="*/ 1929670 w 1929670"/>
              <a:gd name="connsiteY1" fmla="*/ 1627322 h 2165000"/>
              <a:gd name="connsiteX2" fmla="*/ 1077263 w 1929670"/>
              <a:gd name="connsiteY2" fmla="*/ 2165000 h 2165000"/>
              <a:gd name="connsiteX3" fmla="*/ 0 w 1929670"/>
              <a:gd name="connsiteY3" fmla="*/ 491184 h 2165000"/>
              <a:gd name="connsiteX4" fmla="*/ 883403 w 1929670"/>
              <a:gd name="connsiteY4" fmla="*/ 0 h 2165000"/>
              <a:gd name="connsiteX0" fmla="*/ 852407 w 1929670"/>
              <a:gd name="connsiteY0" fmla="*/ 0 h 2242491"/>
              <a:gd name="connsiteX1" fmla="*/ 1929670 w 1929670"/>
              <a:gd name="connsiteY1" fmla="*/ 1704813 h 2242491"/>
              <a:gd name="connsiteX2" fmla="*/ 1077263 w 1929670"/>
              <a:gd name="connsiteY2" fmla="*/ 2242491 h 2242491"/>
              <a:gd name="connsiteX3" fmla="*/ 0 w 1929670"/>
              <a:gd name="connsiteY3" fmla="*/ 568675 h 2242491"/>
              <a:gd name="connsiteX4" fmla="*/ 852407 w 1929670"/>
              <a:gd name="connsiteY4" fmla="*/ 0 h 224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670" h="2242491">
                <a:moveTo>
                  <a:pt x="852407" y="0"/>
                </a:moveTo>
                <a:lnTo>
                  <a:pt x="1929670" y="1704813"/>
                </a:lnTo>
                <a:lnTo>
                  <a:pt x="1077263" y="2242491"/>
                </a:lnTo>
                <a:lnTo>
                  <a:pt x="0" y="568675"/>
                </a:lnTo>
                <a:lnTo>
                  <a:pt x="852407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0"/>
          <p:cNvSpPr/>
          <p:nvPr/>
        </p:nvSpPr>
        <p:spPr>
          <a:xfrm>
            <a:off x="1959554" y="2851033"/>
            <a:ext cx="1929670" cy="2242491"/>
          </a:xfrm>
          <a:custGeom>
            <a:avLst/>
            <a:gdLst>
              <a:gd name="connsiteX0" fmla="*/ 0 w 1728192"/>
              <a:gd name="connsiteY0" fmla="*/ 0 h 1080120"/>
              <a:gd name="connsiteX1" fmla="*/ 1728192 w 1728192"/>
              <a:gd name="connsiteY1" fmla="*/ 0 h 1080120"/>
              <a:gd name="connsiteX2" fmla="*/ 1728192 w 1728192"/>
              <a:gd name="connsiteY2" fmla="*/ 1080120 h 1080120"/>
              <a:gd name="connsiteX3" fmla="*/ 0 w 1728192"/>
              <a:gd name="connsiteY3" fmla="*/ 1080120 h 1080120"/>
              <a:gd name="connsiteX4" fmla="*/ 0 w 1728192"/>
              <a:gd name="connsiteY4" fmla="*/ 0 h 1080120"/>
              <a:gd name="connsiteX0" fmla="*/ 867905 w 1728192"/>
              <a:gd name="connsiteY0" fmla="*/ 0 h 1700052"/>
              <a:gd name="connsiteX1" fmla="*/ 1728192 w 1728192"/>
              <a:gd name="connsiteY1" fmla="*/ 619932 h 1700052"/>
              <a:gd name="connsiteX2" fmla="*/ 1728192 w 1728192"/>
              <a:gd name="connsiteY2" fmla="*/ 1700052 h 1700052"/>
              <a:gd name="connsiteX3" fmla="*/ 0 w 1728192"/>
              <a:gd name="connsiteY3" fmla="*/ 1700052 h 1700052"/>
              <a:gd name="connsiteX4" fmla="*/ 867905 w 1728192"/>
              <a:gd name="connsiteY4" fmla="*/ 0 h 1700052"/>
              <a:gd name="connsiteX0" fmla="*/ 821410 w 1681697"/>
              <a:gd name="connsiteY0" fmla="*/ 0 h 1700052"/>
              <a:gd name="connsiteX1" fmla="*/ 1681697 w 1681697"/>
              <a:gd name="connsiteY1" fmla="*/ 619932 h 1700052"/>
              <a:gd name="connsiteX2" fmla="*/ 1681697 w 1681697"/>
              <a:gd name="connsiteY2" fmla="*/ 1700052 h 1700052"/>
              <a:gd name="connsiteX3" fmla="*/ 0 w 1681697"/>
              <a:gd name="connsiteY3" fmla="*/ 630669 h 1700052"/>
              <a:gd name="connsiteX4" fmla="*/ 821410 w 1681697"/>
              <a:gd name="connsiteY4" fmla="*/ 0 h 1700052"/>
              <a:gd name="connsiteX0" fmla="*/ 821410 w 1681697"/>
              <a:gd name="connsiteY0" fmla="*/ 0 h 2304485"/>
              <a:gd name="connsiteX1" fmla="*/ 1681697 w 1681697"/>
              <a:gd name="connsiteY1" fmla="*/ 619932 h 2304485"/>
              <a:gd name="connsiteX2" fmla="*/ 1077263 w 1681697"/>
              <a:gd name="connsiteY2" fmla="*/ 2304485 h 2304485"/>
              <a:gd name="connsiteX3" fmla="*/ 0 w 1681697"/>
              <a:gd name="connsiteY3" fmla="*/ 630669 h 2304485"/>
              <a:gd name="connsiteX4" fmla="*/ 821410 w 1681697"/>
              <a:gd name="connsiteY4" fmla="*/ 0 h 2304485"/>
              <a:gd name="connsiteX0" fmla="*/ 821410 w 1929670"/>
              <a:gd name="connsiteY0" fmla="*/ 0 h 2304485"/>
              <a:gd name="connsiteX1" fmla="*/ 1929670 w 1929670"/>
              <a:gd name="connsiteY1" fmla="*/ 1766807 h 2304485"/>
              <a:gd name="connsiteX2" fmla="*/ 1077263 w 1929670"/>
              <a:gd name="connsiteY2" fmla="*/ 2304485 h 2304485"/>
              <a:gd name="connsiteX3" fmla="*/ 0 w 1929670"/>
              <a:gd name="connsiteY3" fmla="*/ 630669 h 2304485"/>
              <a:gd name="connsiteX4" fmla="*/ 821410 w 1929670"/>
              <a:gd name="connsiteY4" fmla="*/ 0 h 2304485"/>
              <a:gd name="connsiteX0" fmla="*/ 883403 w 1929670"/>
              <a:gd name="connsiteY0" fmla="*/ 0 h 2165000"/>
              <a:gd name="connsiteX1" fmla="*/ 1929670 w 1929670"/>
              <a:gd name="connsiteY1" fmla="*/ 1627322 h 2165000"/>
              <a:gd name="connsiteX2" fmla="*/ 1077263 w 1929670"/>
              <a:gd name="connsiteY2" fmla="*/ 2165000 h 2165000"/>
              <a:gd name="connsiteX3" fmla="*/ 0 w 1929670"/>
              <a:gd name="connsiteY3" fmla="*/ 491184 h 2165000"/>
              <a:gd name="connsiteX4" fmla="*/ 883403 w 1929670"/>
              <a:gd name="connsiteY4" fmla="*/ 0 h 2165000"/>
              <a:gd name="connsiteX0" fmla="*/ 852407 w 1929670"/>
              <a:gd name="connsiteY0" fmla="*/ 0 h 2242491"/>
              <a:gd name="connsiteX1" fmla="*/ 1929670 w 1929670"/>
              <a:gd name="connsiteY1" fmla="*/ 1704813 h 2242491"/>
              <a:gd name="connsiteX2" fmla="*/ 1077263 w 1929670"/>
              <a:gd name="connsiteY2" fmla="*/ 2242491 h 2242491"/>
              <a:gd name="connsiteX3" fmla="*/ 0 w 1929670"/>
              <a:gd name="connsiteY3" fmla="*/ 568675 h 2242491"/>
              <a:gd name="connsiteX4" fmla="*/ 852407 w 1929670"/>
              <a:gd name="connsiteY4" fmla="*/ 0 h 224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670" h="2242491">
                <a:moveTo>
                  <a:pt x="852407" y="0"/>
                </a:moveTo>
                <a:lnTo>
                  <a:pt x="1929670" y="1704813"/>
                </a:lnTo>
                <a:lnTo>
                  <a:pt x="1077263" y="2242491"/>
                </a:lnTo>
                <a:lnTo>
                  <a:pt x="0" y="568675"/>
                </a:lnTo>
                <a:lnTo>
                  <a:pt x="852407" y="0"/>
                </a:lnTo>
                <a:close/>
              </a:path>
            </a:pathLst>
          </a:custGeom>
          <a:solidFill>
            <a:schemeClr val="accent3">
              <a:alpha val="6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0"/>
          <p:cNvSpPr/>
          <p:nvPr/>
        </p:nvSpPr>
        <p:spPr>
          <a:xfrm>
            <a:off x="3433466" y="3171308"/>
            <a:ext cx="1929670" cy="2242491"/>
          </a:xfrm>
          <a:custGeom>
            <a:avLst/>
            <a:gdLst>
              <a:gd name="connsiteX0" fmla="*/ 0 w 1728192"/>
              <a:gd name="connsiteY0" fmla="*/ 0 h 1080120"/>
              <a:gd name="connsiteX1" fmla="*/ 1728192 w 1728192"/>
              <a:gd name="connsiteY1" fmla="*/ 0 h 1080120"/>
              <a:gd name="connsiteX2" fmla="*/ 1728192 w 1728192"/>
              <a:gd name="connsiteY2" fmla="*/ 1080120 h 1080120"/>
              <a:gd name="connsiteX3" fmla="*/ 0 w 1728192"/>
              <a:gd name="connsiteY3" fmla="*/ 1080120 h 1080120"/>
              <a:gd name="connsiteX4" fmla="*/ 0 w 1728192"/>
              <a:gd name="connsiteY4" fmla="*/ 0 h 1080120"/>
              <a:gd name="connsiteX0" fmla="*/ 867905 w 1728192"/>
              <a:gd name="connsiteY0" fmla="*/ 0 h 1700052"/>
              <a:gd name="connsiteX1" fmla="*/ 1728192 w 1728192"/>
              <a:gd name="connsiteY1" fmla="*/ 619932 h 1700052"/>
              <a:gd name="connsiteX2" fmla="*/ 1728192 w 1728192"/>
              <a:gd name="connsiteY2" fmla="*/ 1700052 h 1700052"/>
              <a:gd name="connsiteX3" fmla="*/ 0 w 1728192"/>
              <a:gd name="connsiteY3" fmla="*/ 1700052 h 1700052"/>
              <a:gd name="connsiteX4" fmla="*/ 867905 w 1728192"/>
              <a:gd name="connsiteY4" fmla="*/ 0 h 1700052"/>
              <a:gd name="connsiteX0" fmla="*/ 821410 w 1681697"/>
              <a:gd name="connsiteY0" fmla="*/ 0 h 1700052"/>
              <a:gd name="connsiteX1" fmla="*/ 1681697 w 1681697"/>
              <a:gd name="connsiteY1" fmla="*/ 619932 h 1700052"/>
              <a:gd name="connsiteX2" fmla="*/ 1681697 w 1681697"/>
              <a:gd name="connsiteY2" fmla="*/ 1700052 h 1700052"/>
              <a:gd name="connsiteX3" fmla="*/ 0 w 1681697"/>
              <a:gd name="connsiteY3" fmla="*/ 630669 h 1700052"/>
              <a:gd name="connsiteX4" fmla="*/ 821410 w 1681697"/>
              <a:gd name="connsiteY4" fmla="*/ 0 h 1700052"/>
              <a:gd name="connsiteX0" fmla="*/ 821410 w 1681697"/>
              <a:gd name="connsiteY0" fmla="*/ 0 h 2304485"/>
              <a:gd name="connsiteX1" fmla="*/ 1681697 w 1681697"/>
              <a:gd name="connsiteY1" fmla="*/ 619932 h 2304485"/>
              <a:gd name="connsiteX2" fmla="*/ 1077263 w 1681697"/>
              <a:gd name="connsiteY2" fmla="*/ 2304485 h 2304485"/>
              <a:gd name="connsiteX3" fmla="*/ 0 w 1681697"/>
              <a:gd name="connsiteY3" fmla="*/ 630669 h 2304485"/>
              <a:gd name="connsiteX4" fmla="*/ 821410 w 1681697"/>
              <a:gd name="connsiteY4" fmla="*/ 0 h 2304485"/>
              <a:gd name="connsiteX0" fmla="*/ 821410 w 1929670"/>
              <a:gd name="connsiteY0" fmla="*/ 0 h 2304485"/>
              <a:gd name="connsiteX1" fmla="*/ 1929670 w 1929670"/>
              <a:gd name="connsiteY1" fmla="*/ 1766807 h 2304485"/>
              <a:gd name="connsiteX2" fmla="*/ 1077263 w 1929670"/>
              <a:gd name="connsiteY2" fmla="*/ 2304485 h 2304485"/>
              <a:gd name="connsiteX3" fmla="*/ 0 w 1929670"/>
              <a:gd name="connsiteY3" fmla="*/ 630669 h 2304485"/>
              <a:gd name="connsiteX4" fmla="*/ 821410 w 1929670"/>
              <a:gd name="connsiteY4" fmla="*/ 0 h 2304485"/>
              <a:gd name="connsiteX0" fmla="*/ 883403 w 1929670"/>
              <a:gd name="connsiteY0" fmla="*/ 0 h 2165000"/>
              <a:gd name="connsiteX1" fmla="*/ 1929670 w 1929670"/>
              <a:gd name="connsiteY1" fmla="*/ 1627322 h 2165000"/>
              <a:gd name="connsiteX2" fmla="*/ 1077263 w 1929670"/>
              <a:gd name="connsiteY2" fmla="*/ 2165000 h 2165000"/>
              <a:gd name="connsiteX3" fmla="*/ 0 w 1929670"/>
              <a:gd name="connsiteY3" fmla="*/ 491184 h 2165000"/>
              <a:gd name="connsiteX4" fmla="*/ 883403 w 1929670"/>
              <a:gd name="connsiteY4" fmla="*/ 0 h 2165000"/>
              <a:gd name="connsiteX0" fmla="*/ 852407 w 1929670"/>
              <a:gd name="connsiteY0" fmla="*/ 0 h 2242491"/>
              <a:gd name="connsiteX1" fmla="*/ 1929670 w 1929670"/>
              <a:gd name="connsiteY1" fmla="*/ 1704813 h 2242491"/>
              <a:gd name="connsiteX2" fmla="*/ 1077263 w 1929670"/>
              <a:gd name="connsiteY2" fmla="*/ 2242491 h 2242491"/>
              <a:gd name="connsiteX3" fmla="*/ 0 w 1929670"/>
              <a:gd name="connsiteY3" fmla="*/ 568675 h 2242491"/>
              <a:gd name="connsiteX4" fmla="*/ 852407 w 1929670"/>
              <a:gd name="connsiteY4" fmla="*/ 0 h 224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670" h="2242491">
                <a:moveTo>
                  <a:pt x="852407" y="0"/>
                </a:moveTo>
                <a:lnTo>
                  <a:pt x="1929670" y="1704813"/>
                </a:lnTo>
                <a:lnTo>
                  <a:pt x="1077263" y="2242491"/>
                </a:lnTo>
                <a:lnTo>
                  <a:pt x="0" y="568675"/>
                </a:lnTo>
                <a:lnTo>
                  <a:pt x="852407" y="0"/>
                </a:lnTo>
                <a:close/>
              </a:path>
            </a:pathLst>
          </a:custGeom>
          <a:solidFill>
            <a:schemeClr val="accent6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0"/>
          <p:cNvSpPr/>
          <p:nvPr/>
        </p:nvSpPr>
        <p:spPr>
          <a:xfrm>
            <a:off x="2566382" y="3764315"/>
            <a:ext cx="1929670" cy="2242491"/>
          </a:xfrm>
          <a:custGeom>
            <a:avLst/>
            <a:gdLst>
              <a:gd name="connsiteX0" fmla="*/ 0 w 1728192"/>
              <a:gd name="connsiteY0" fmla="*/ 0 h 1080120"/>
              <a:gd name="connsiteX1" fmla="*/ 1728192 w 1728192"/>
              <a:gd name="connsiteY1" fmla="*/ 0 h 1080120"/>
              <a:gd name="connsiteX2" fmla="*/ 1728192 w 1728192"/>
              <a:gd name="connsiteY2" fmla="*/ 1080120 h 1080120"/>
              <a:gd name="connsiteX3" fmla="*/ 0 w 1728192"/>
              <a:gd name="connsiteY3" fmla="*/ 1080120 h 1080120"/>
              <a:gd name="connsiteX4" fmla="*/ 0 w 1728192"/>
              <a:gd name="connsiteY4" fmla="*/ 0 h 1080120"/>
              <a:gd name="connsiteX0" fmla="*/ 867905 w 1728192"/>
              <a:gd name="connsiteY0" fmla="*/ 0 h 1700052"/>
              <a:gd name="connsiteX1" fmla="*/ 1728192 w 1728192"/>
              <a:gd name="connsiteY1" fmla="*/ 619932 h 1700052"/>
              <a:gd name="connsiteX2" fmla="*/ 1728192 w 1728192"/>
              <a:gd name="connsiteY2" fmla="*/ 1700052 h 1700052"/>
              <a:gd name="connsiteX3" fmla="*/ 0 w 1728192"/>
              <a:gd name="connsiteY3" fmla="*/ 1700052 h 1700052"/>
              <a:gd name="connsiteX4" fmla="*/ 867905 w 1728192"/>
              <a:gd name="connsiteY4" fmla="*/ 0 h 1700052"/>
              <a:gd name="connsiteX0" fmla="*/ 821410 w 1681697"/>
              <a:gd name="connsiteY0" fmla="*/ 0 h 1700052"/>
              <a:gd name="connsiteX1" fmla="*/ 1681697 w 1681697"/>
              <a:gd name="connsiteY1" fmla="*/ 619932 h 1700052"/>
              <a:gd name="connsiteX2" fmla="*/ 1681697 w 1681697"/>
              <a:gd name="connsiteY2" fmla="*/ 1700052 h 1700052"/>
              <a:gd name="connsiteX3" fmla="*/ 0 w 1681697"/>
              <a:gd name="connsiteY3" fmla="*/ 630669 h 1700052"/>
              <a:gd name="connsiteX4" fmla="*/ 821410 w 1681697"/>
              <a:gd name="connsiteY4" fmla="*/ 0 h 1700052"/>
              <a:gd name="connsiteX0" fmla="*/ 821410 w 1681697"/>
              <a:gd name="connsiteY0" fmla="*/ 0 h 2304485"/>
              <a:gd name="connsiteX1" fmla="*/ 1681697 w 1681697"/>
              <a:gd name="connsiteY1" fmla="*/ 619932 h 2304485"/>
              <a:gd name="connsiteX2" fmla="*/ 1077263 w 1681697"/>
              <a:gd name="connsiteY2" fmla="*/ 2304485 h 2304485"/>
              <a:gd name="connsiteX3" fmla="*/ 0 w 1681697"/>
              <a:gd name="connsiteY3" fmla="*/ 630669 h 2304485"/>
              <a:gd name="connsiteX4" fmla="*/ 821410 w 1681697"/>
              <a:gd name="connsiteY4" fmla="*/ 0 h 2304485"/>
              <a:gd name="connsiteX0" fmla="*/ 821410 w 1929670"/>
              <a:gd name="connsiteY0" fmla="*/ 0 h 2304485"/>
              <a:gd name="connsiteX1" fmla="*/ 1929670 w 1929670"/>
              <a:gd name="connsiteY1" fmla="*/ 1766807 h 2304485"/>
              <a:gd name="connsiteX2" fmla="*/ 1077263 w 1929670"/>
              <a:gd name="connsiteY2" fmla="*/ 2304485 h 2304485"/>
              <a:gd name="connsiteX3" fmla="*/ 0 w 1929670"/>
              <a:gd name="connsiteY3" fmla="*/ 630669 h 2304485"/>
              <a:gd name="connsiteX4" fmla="*/ 821410 w 1929670"/>
              <a:gd name="connsiteY4" fmla="*/ 0 h 2304485"/>
              <a:gd name="connsiteX0" fmla="*/ 883403 w 1929670"/>
              <a:gd name="connsiteY0" fmla="*/ 0 h 2165000"/>
              <a:gd name="connsiteX1" fmla="*/ 1929670 w 1929670"/>
              <a:gd name="connsiteY1" fmla="*/ 1627322 h 2165000"/>
              <a:gd name="connsiteX2" fmla="*/ 1077263 w 1929670"/>
              <a:gd name="connsiteY2" fmla="*/ 2165000 h 2165000"/>
              <a:gd name="connsiteX3" fmla="*/ 0 w 1929670"/>
              <a:gd name="connsiteY3" fmla="*/ 491184 h 2165000"/>
              <a:gd name="connsiteX4" fmla="*/ 883403 w 1929670"/>
              <a:gd name="connsiteY4" fmla="*/ 0 h 2165000"/>
              <a:gd name="connsiteX0" fmla="*/ 852407 w 1929670"/>
              <a:gd name="connsiteY0" fmla="*/ 0 h 2242491"/>
              <a:gd name="connsiteX1" fmla="*/ 1929670 w 1929670"/>
              <a:gd name="connsiteY1" fmla="*/ 1704813 h 2242491"/>
              <a:gd name="connsiteX2" fmla="*/ 1077263 w 1929670"/>
              <a:gd name="connsiteY2" fmla="*/ 2242491 h 2242491"/>
              <a:gd name="connsiteX3" fmla="*/ 0 w 1929670"/>
              <a:gd name="connsiteY3" fmla="*/ 568675 h 2242491"/>
              <a:gd name="connsiteX4" fmla="*/ 852407 w 1929670"/>
              <a:gd name="connsiteY4" fmla="*/ 0 h 224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9670" h="2242491">
                <a:moveTo>
                  <a:pt x="852407" y="0"/>
                </a:moveTo>
                <a:lnTo>
                  <a:pt x="1929670" y="1704813"/>
                </a:lnTo>
                <a:lnTo>
                  <a:pt x="1077263" y="2242491"/>
                </a:lnTo>
                <a:lnTo>
                  <a:pt x="0" y="568675"/>
                </a:lnTo>
                <a:lnTo>
                  <a:pt x="852407" y="0"/>
                </a:lnTo>
                <a:close/>
              </a:path>
            </a:pathLst>
          </a:custGeom>
          <a:solidFill>
            <a:srgbClr val="00B05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Or 16"/>
          <p:cNvSpPr/>
          <p:nvPr/>
        </p:nvSpPr>
        <p:spPr>
          <a:xfrm>
            <a:off x="2633215" y="2697871"/>
            <a:ext cx="204448" cy="153162"/>
          </a:xfrm>
          <a:prstGeom prst="flowChar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Or 17"/>
          <p:cNvSpPr/>
          <p:nvPr/>
        </p:nvSpPr>
        <p:spPr>
          <a:xfrm>
            <a:off x="4481839" y="5435061"/>
            <a:ext cx="204448" cy="153162"/>
          </a:xfrm>
          <a:prstGeom prst="flowChar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002060"/>
                </a:solidFill>
                <a:latin typeface="Arial"/>
                <a:cs typeface="Arial"/>
              </a:rPr>
              <a:t>Plafond </a:t>
            </a:r>
            <a:r>
              <a:rPr lang="en-GB" b="1" dirty="0" err="1">
                <a:solidFill>
                  <a:srgbClr val="002060"/>
                </a:solidFill>
                <a:latin typeface="Arial"/>
                <a:cs typeface="Arial"/>
              </a:rPr>
              <a:t>virtuel</a:t>
            </a:r>
            <a:r>
              <a:rPr lang="en-GB" b="1" dirty="0">
                <a:solidFill>
                  <a:srgbClr val="002060"/>
                </a:solidFill>
                <a:latin typeface="Arial"/>
                <a:cs typeface="Arial"/>
              </a:rPr>
              <a:t> – </a:t>
            </a:r>
            <a:r>
              <a:rPr lang="en-GB" b="1" dirty="0" err="1">
                <a:solidFill>
                  <a:srgbClr val="002060"/>
                </a:solidFill>
                <a:latin typeface="Arial"/>
                <a:cs typeface="Arial"/>
              </a:rPr>
              <a:t>jardins</a:t>
            </a:r>
            <a:r>
              <a:rPr lang="en-GB" b="1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en-GB" b="1" dirty="0" err="1">
                <a:solidFill>
                  <a:srgbClr val="002060"/>
                </a:solidFill>
                <a:latin typeface="Arial"/>
                <a:cs typeface="Arial"/>
              </a:rPr>
              <a:t>futurs</a:t>
            </a:r>
            <a:endParaRPr lang="en-GB" b="1" dirty="0">
              <a:solidFill>
                <a:srgbClr val="00206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942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22" b="96552" l="9921" r="898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83" y="3010174"/>
            <a:ext cx="1041713" cy="2451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26" b="95736" l="9870" r="89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231" y="3214329"/>
            <a:ext cx="1903973" cy="25826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2102" y="1981079"/>
            <a:ext cx="20972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GJD501*</a:t>
            </a:r>
          </a:p>
          <a:p>
            <a:pPr algn="ctr"/>
            <a:r>
              <a:rPr lang="en-GB" b="1" dirty="0"/>
              <a:t>PROGRAMMATEUR POUR D-TECT LASER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910361" y="1893444"/>
            <a:ext cx="15845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GJD511</a:t>
            </a:r>
          </a:p>
          <a:p>
            <a:pPr algn="ctr"/>
            <a:r>
              <a:rPr lang="en-GB" b="1" dirty="0"/>
              <a:t>SUPPORT POUR D-TECT LASER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30133" y="1893444"/>
            <a:ext cx="18993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GJD513</a:t>
            </a:r>
          </a:p>
          <a:p>
            <a:pPr algn="ctr"/>
            <a:r>
              <a:rPr lang="en-GB" b="1" dirty="0"/>
              <a:t>D-TECT LASER SPOTFINDER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20" b="94602" l="9896" r="898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47" y="3205522"/>
            <a:ext cx="2091621" cy="23461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690050" y="1985777"/>
            <a:ext cx="19475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ALT-100-24 PSU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974" b="99211" l="8950" r="851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13" t="6600" r="15304" b="1"/>
          <a:stretch/>
        </p:blipFill>
        <p:spPr>
          <a:xfrm>
            <a:off x="6167204" y="3418956"/>
            <a:ext cx="2723401" cy="147430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4077" y="5579306"/>
            <a:ext cx="26732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* Option </a:t>
            </a:r>
            <a:r>
              <a:rPr lang="en-GB" b="1" dirty="0" err="1"/>
              <a:t>nécessaire</a:t>
            </a:r>
            <a:r>
              <a:rPr lang="en-GB" b="1" dirty="0"/>
              <a:t> à </a:t>
            </a:r>
            <a:r>
              <a:rPr lang="en-GB" b="1" dirty="0" err="1"/>
              <a:t>prévoir</a:t>
            </a:r>
            <a:r>
              <a:rPr lang="en-GB" b="1" dirty="0"/>
              <a:t> par site  à </a:t>
            </a:r>
            <a:r>
              <a:rPr lang="en-GB" b="1" dirty="0" err="1"/>
              <a:t>chaque</a:t>
            </a:r>
            <a:r>
              <a:rPr lang="en-GB" b="1" dirty="0"/>
              <a:t> </a:t>
            </a:r>
            <a:r>
              <a:rPr lang="en-GB" b="1" dirty="0" err="1"/>
              <a:t>vente</a:t>
            </a:r>
            <a:r>
              <a:rPr lang="en-GB" b="1" dirty="0"/>
              <a:t> de laser  ! !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002060"/>
                </a:solidFill>
                <a:latin typeface="Arial"/>
                <a:cs typeface="Arial"/>
              </a:rPr>
              <a:t>D-TECT Laser </a:t>
            </a:r>
            <a:r>
              <a:rPr lang="en-GB" b="1" dirty="0" err="1">
                <a:solidFill>
                  <a:srgbClr val="002060"/>
                </a:solidFill>
                <a:latin typeface="Arial"/>
                <a:cs typeface="Arial"/>
              </a:rPr>
              <a:t>Accessoires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3978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983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002060"/>
                </a:solidFill>
                <a:latin typeface="Arial"/>
                <a:cs typeface="Arial"/>
              </a:rPr>
              <a:t>Détecteurs</a:t>
            </a:r>
            <a:r>
              <a:rPr lang="en-US" b="1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"/>
                <a:cs typeface="Arial"/>
              </a:rPr>
              <a:t>extérieurs</a:t>
            </a:r>
            <a:r>
              <a:rPr lang="en-US" b="1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"/>
                <a:cs typeface="Arial"/>
              </a:rPr>
              <a:t>filaires</a:t>
            </a:r>
            <a:endParaRPr lang="en-US" b="1" dirty="0">
              <a:solidFill>
                <a:srgbClr val="00206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459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-TECT DUAL.psd"/>
          <p:cNvPicPr>
            <a:picLocks noChangeAspect="1"/>
          </p:cNvPicPr>
          <p:nvPr/>
        </p:nvPicPr>
        <p:blipFill rotWithShape="1"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8" t="9965" r="16195" b="9608"/>
          <a:stretch/>
        </p:blipFill>
        <p:spPr>
          <a:xfrm>
            <a:off x="3556928" y="1100001"/>
            <a:ext cx="3851275" cy="46795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  <a:latin typeface="Arial"/>
                <a:cs typeface="Arial"/>
              </a:rPr>
              <a:t>GJD360FR &amp; GJD360FR/A-M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Double </a:t>
            </a:r>
            <a:r>
              <a:rPr lang="en-US" dirty="0" err="1"/>
              <a:t>technologie</a:t>
            </a:r>
            <a:r>
              <a:rPr lang="en-US" dirty="0"/>
              <a:t> </a:t>
            </a:r>
            <a:r>
              <a:rPr lang="en-US" dirty="0" err="1"/>
              <a:t>Hyperfréquence</a:t>
            </a:r>
            <a:r>
              <a:rPr lang="en-US" dirty="0"/>
              <a:t> et </a:t>
            </a:r>
            <a:r>
              <a:rPr lang="en-US" dirty="0" err="1" smtClean="0"/>
              <a:t>Infrarouge</a:t>
            </a:r>
            <a:r>
              <a:rPr lang="en-US" dirty="0" smtClean="0"/>
              <a:t> ( </a:t>
            </a:r>
            <a:r>
              <a:rPr lang="en-US" dirty="0" err="1" smtClean="0"/>
              <a:t>ou</a:t>
            </a:r>
            <a:r>
              <a:rPr lang="en-US" dirty="0" smtClean="0"/>
              <a:t> triple </a:t>
            </a:r>
            <a:r>
              <a:rPr lang="en-US" dirty="0" err="1" smtClean="0"/>
              <a:t>technologie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err="1"/>
              <a:t>Fonction</a:t>
            </a:r>
            <a:r>
              <a:rPr lang="en-US" dirty="0"/>
              <a:t> antimasque (Ref GJD360FR/AM)</a:t>
            </a:r>
          </a:p>
          <a:p>
            <a:r>
              <a:rPr lang="en-US" dirty="0"/>
              <a:t>2 Sorties </a:t>
            </a:r>
            <a:r>
              <a:rPr lang="en-US" dirty="0" err="1"/>
              <a:t>relais</a:t>
            </a:r>
            <a:r>
              <a:rPr lang="en-US" dirty="0"/>
              <a:t>  (NO et NF) +  1 pour le </a:t>
            </a:r>
            <a:r>
              <a:rPr lang="en-US" dirty="0" err="1"/>
              <a:t>masquage</a:t>
            </a:r>
            <a:r>
              <a:rPr lang="en-US" dirty="0"/>
              <a:t> </a:t>
            </a:r>
          </a:p>
          <a:p>
            <a:r>
              <a:rPr lang="en-US" dirty="0"/>
              <a:t>Hauteur de pose à 3 </a:t>
            </a:r>
            <a:r>
              <a:rPr lang="en-US" dirty="0" err="1"/>
              <a:t>Mètres</a:t>
            </a:r>
            <a:endParaRPr lang="en-US" dirty="0"/>
          </a:p>
          <a:p>
            <a:r>
              <a:rPr lang="en-US" dirty="0" err="1"/>
              <a:t>Portée</a:t>
            </a:r>
            <a:r>
              <a:rPr lang="en-US" dirty="0"/>
              <a:t> </a:t>
            </a:r>
            <a:r>
              <a:rPr lang="en-US" dirty="0" err="1"/>
              <a:t>réglable</a:t>
            </a:r>
            <a:r>
              <a:rPr lang="en-US" dirty="0"/>
              <a:t> 10/20/30  </a:t>
            </a:r>
            <a:r>
              <a:rPr lang="en-US" dirty="0" err="1"/>
              <a:t>Mètres</a:t>
            </a:r>
            <a:endParaRPr lang="en-US" dirty="0"/>
          </a:p>
          <a:p>
            <a:r>
              <a:rPr lang="en-US" dirty="0"/>
              <a:t>IP65</a:t>
            </a:r>
          </a:p>
          <a:p>
            <a:r>
              <a:rPr lang="en-US" dirty="0" err="1"/>
              <a:t>Testeur</a:t>
            </a:r>
            <a:r>
              <a:rPr lang="en-US" dirty="0"/>
              <a:t> GJD380 </a:t>
            </a:r>
            <a:r>
              <a:rPr lang="en-US" dirty="0" err="1"/>
              <a:t>en</a:t>
            </a:r>
            <a:r>
              <a:rPr lang="en-US" dirty="0"/>
              <a:t> option (à </a:t>
            </a:r>
            <a:r>
              <a:rPr lang="en-US" dirty="0" err="1"/>
              <a:t>conseiller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031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-TECT DUAL.psd"/>
          <p:cNvPicPr>
            <a:picLocks noChangeAspect="1"/>
          </p:cNvPicPr>
          <p:nvPr/>
        </p:nvPicPr>
        <p:blipFill rotWithShape="1"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8" t="9965" r="16195" b="9608"/>
          <a:stretch/>
        </p:blipFill>
        <p:spPr>
          <a:xfrm>
            <a:off x="3796078" y="927027"/>
            <a:ext cx="3851275" cy="46795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  <a:latin typeface="Arial"/>
                <a:cs typeface="Arial"/>
              </a:rPr>
              <a:t>Points Fort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Hauteur </a:t>
            </a:r>
            <a:r>
              <a:rPr lang="en-US" dirty="0" err="1"/>
              <a:t>d’installation</a:t>
            </a:r>
            <a:r>
              <a:rPr lang="en-US" dirty="0"/>
              <a:t> 3 </a:t>
            </a:r>
            <a:r>
              <a:rPr lang="en-US" dirty="0" err="1"/>
              <a:t>mètres</a:t>
            </a:r>
            <a:endParaRPr lang="en-US" dirty="0"/>
          </a:p>
          <a:p>
            <a:r>
              <a:rPr lang="en-US" dirty="0" err="1"/>
              <a:t>Esthetique</a:t>
            </a:r>
            <a:r>
              <a:rPr lang="en-US" dirty="0"/>
              <a:t> et </a:t>
            </a:r>
            <a:r>
              <a:rPr lang="en-US" dirty="0" err="1"/>
              <a:t>discret</a:t>
            </a:r>
            <a:r>
              <a:rPr lang="en-US" dirty="0"/>
              <a:t> (</a:t>
            </a:r>
            <a:r>
              <a:rPr lang="en-US" dirty="0" err="1"/>
              <a:t>ressemble</a:t>
            </a:r>
            <a:r>
              <a:rPr lang="en-US" dirty="0"/>
              <a:t> à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lampe</a:t>
            </a:r>
            <a:r>
              <a:rPr lang="en-US" dirty="0"/>
              <a:t>)</a:t>
            </a:r>
          </a:p>
          <a:p>
            <a:r>
              <a:rPr lang="en-US" dirty="0" err="1"/>
              <a:t>Portée</a:t>
            </a:r>
            <a:r>
              <a:rPr lang="en-US" dirty="0"/>
              <a:t> </a:t>
            </a:r>
            <a:r>
              <a:rPr lang="en-US" dirty="0" err="1"/>
              <a:t>Réglable</a:t>
            </a:r>
            <a:r>
              <a:rPr lang="en-US" dirty="0"/>
              <a:t> 10, 20, 30 </a:t>
            </a:r>
            <a:r>
              <a:rPr lang="en-US" dirty="0" err="1"/>
              <a:t>mètres</a:t>
            </a:r>
            <a:endParaRPr lang="en-US" dirty="0"/>
          </a:p>
          <a:p>
            <a:r>
              <a:rPr lang="en-US" dirty="0" err="1"/>
              <a:t>Masquage</a:t>
            </a:r>
            <a:r>
              <a:rPr lang="en-US" dirty="0"/>
              <a:t> de zone par </a:t>
            </a:r>
            <a:r>
              <a:rPr lang="en-US" dirty="0" err="1"/>
              <a:t>clapet</a:t>
            </a:r>
            <a:r>
              <a:rPr lang="en-US" dirty="0"/>
              <a:t> interne mobile</a:t>
            </a:r>
          </a:p>
          <a:p>
            <a:r>
              <a:rPr lang="en-US" dirty="0"/>
              <a:t>1 sortie </a:t>
            </a:r>
            <a:r>
              <a:rPr lang="en-US" dirty="0" err="1"/>
              <a:t>alarme</a:t>
            </a:r>
            <a:r>
              <a:rPr lang="en-US" dirty="0"/>
              <a:t> </a:t>
            </a:r>
            <a:r>
              <a:rPr lang="en-US" dirty="0" err="1"/>
              <a:t>auxiliaire</a:t>
            </a:r>
            <a:r>
              <a:rPr lang="en-US" dirty="0"/>
              <a:t> pour la </a:t>
            </a:r>
            <a:r>
              <a:rPr lang="en-US" dirty="0" err="1" smtClean="0"/>
              <a:t>vidéo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81601" y="6354213"/>
            <a:ext cx="3979334" cy="36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002060"/>
                </a:solidFill>
                <a:latin typeface="Arial"/>
                <a:cs typeface="Arial"/>
              </a:rPr>
              <a:t>GJD360FR &amp; GJD360FR/A-M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861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81601" y="6354213"/>
            <a:ext cx="3979334" cy="36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002060"/>
                </a:solidFill>
                <a:latin typeface="Arial"/>
                <a:cs typeface="Arial"/>
              </a:rPr>
              <a:t>GJD360FR &amp; GJD360FR/A-M</a:t>
            </a:r>
            <a:endParaRPr lang="en-GB" dirty="0"/>
          </a:p>
        </p:txBody>
      </p:sp>
      <p:pic>
        <p:nvPicPr>
          <p:cNvPr id="7" name="Picture 6" descr="photo 2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270" y="20642"/>
            <a:ext cx="4237498" cy="5649997"/>
          </a:xfrm>
          <a:prstGeom prst="rect">
            <a:avLst/>
          </a:prstGeom>
        </p:spPr>
      </p:pic>
      <p:pic>
        <p:nvPicPr>
          <p:cNvPr id="8" name="Picture 7" descr="photo 1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248" y="461395"/>
            <a:ext cx="3840480" cy="5120640"/>
          </a:xfrm>
          <a:prstGeom prst="rect">
            <a:avLst/>
          </a:prstGeom>
        </p:spPr>
      </p:pic>
      <p:pic>
        <p:nvPicPr>
          <p:cNvPr id="9" name="Picture 8" descr="photo 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327" y="1083728"/>
            <a:ext cx="4608576" cy="415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2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-TECT DUAL.psd"/>
          <p:cNvPicPr>
            <a:picLocks noChangeAspect="1"/>
          </p:cNvPicPr>
          <p:nvPr/>
        </p:nvPicPr>
        <p:blipFill rotWithShape="1"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8" t="9965" r="16195" b="9608"/>
          <a:stretch/>
        </p:blipFill>
        <p:spPr>
          <a:xfrm>
            <a:off x="2600325" y="804579"/>
            <a:ext cx="3851275" cy="46795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  <a:latin typeface="Arial"/>
                <a:cs typeface="Arial"/>
              </a:rPr>
              <a:t>GJD314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Triple </a:t>
            </a:r>
            <a:r>
              <a:rPr lang="en-US" dirty="0" err="1" smtClean="0"/>
              <a:t>technologie</a:t>
            </a:r>
            <a:r>
              <a:rPr lang="en-US" dirty="0" smtClean="0"/>
              <a:t> ( 2x IR </a:t>
            </a:r>
            <a:r>
              <a:rPr lang="en-US" dirty="0" err="1" smtClean="0"/>
              <a:t>passifs</a:t>
            </a:r>
            <a:r>
              <a:rPr lang="en-US" dirty="0" smtClean="0"/>
              <a:t> + </a:t>
            </a:r>
            <a:r>
              <a:rPr lang="en-US" dirty="0" err="1" smtClean="0"/>
              <a:t>Hyperfréquence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2 Sorties </a:t>
            </a:r>
            <a:r>
              <a:rPr lang="en-US" dirty="0" err="1"/>
              <a:t>relais</a:t>
            </a:r>
            <a:r>
              <a:rPr lang="en-US" dirty="0"/>
              <a:t>  Contact NO/NF</a:t>
            </a:r>
          </a:p>
          <a:p>
            <a:r>
              <a:rPr lang="en-US" dirty="0"/>
              <a:t>Choix de </a:t>
            </a:r>
            <a:r>
              <a:rPr lang="en-US" dirty="0" err="1"/>
              <a:t>résistances</a:t>
            </a:r>
            <a:r>
              <a:rPr lang="en-US" dirty="0"/>
              <a:t> </a:t>
            </a:r>
            <a:r>
              <a:rPr lang="en-US" dirty="0" err="1"/>
              <a:t>intégrées</a:t>
            </a:r>
            <a:endParaRPr lang="en-US" dirty="0"/>
          </a:p>
          <a:p>
            <a:r>
              <a:rPr lang="en-US" dirty="0" err="1"/>
              <a:t>Boitier</a:t>
            </a:r>
            <a:r>
              <a:rPr lang="en-US" dirty="0"/>
              <a:t> en </a:t>
            </a:r>
            <a:r>
              <a:rPr lang="en-US" dirty="0" err="1"/>
              <a:t>Métal</a:t>
            </a:r>
            <a:endParaRPr lang="en-US" dirty="0"/>
          </a:p>
          <a:p>
            <a:r>
              <a:rPr lang="en-US" dirty="0"/>
              <a:t>Hauteur de Pose à 3 </a:t>
            </a:r>
            <a:r>
              <a:rPr lang="en-US" dirty="0" err="1"/>
              <a:t>mètres</a:t>
            </a:r>
            <a:endParaRPr lang="en-US" dirty="0"/>
          </a:p>
          <a:p>
            <a:r>
              <a:rPr lang="en-US" dirty="0" err="1"/>
              <a:t>Portée</a:t>
            </a:r>
            <a:r>
              <a:rPr lang="en-US" dirty="0"/>
              <a:t> </a:t>
            </a:r>
            <a:r>
              <a:rPr lang="en-US" dirty="0" err="1"/>
              <a:t>réglable</a:t>
            </a:r>
            <a:r>
              <a:rPr lang="en-US" dirty="0"/>
              <a:t> 10/20/30  </a:t>
            </a:r>
            <a:r>
              <a:rPr lang="en-US" dirty="0" err="1"/>
              <a:t>Mètres</a:t>
            </a:r>
            <a:endParaRPr lang="en-US" dirty="0"/>
          </a:p>
          <a:p>
            <a:r>
              <a:rPr lang="en-US" dirty="0"/>
              <a:t>IP65</a:t>
            </a:r>
          </a:p>
          <a:p>
            <a:r>
              <a:rPr lang="en-US" dirty="0" err="1"/>
              <a:t>Testeur</a:t>
            </a:r>
            <a:r>
              <a:rPr lang="en-US" dirty="0"/>
              <a:t> GJD380 </a:t>
            </a:r>
            <a:r>
              <a:rPr lang="en-US" dirty="0" err="1"/>
              <a:t>en</a:t>
            </a:r>
            <a:r>
              <a:rPr lang="en-US" dirty="0"/>
              <a:t> option (à </a:t>
            </a:r>
            <a:r>
              <a:rPr lang="en-US" dirty="0" err="1"/>
              <a:t>conseiller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543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-TECT DUAL.psd"/>
          <p:cNvPicPr>
            <a:picLocks noChangeAspect="1"/>
          </p:cNvPicPr>
          <p:nvPr/>
        </p:nvPicPr>
        <p:blipFill rotWithShape="1"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8" t="9965" r="16195" b="9608"/>
          <a:stretch/>
        </p:blipFill>
        <p:spPr>
          <a:xfrm>
            <a:off x="2600325" y="804579"/>
            <a:ext cx="3851275" cy="46795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  <a:latin typeface="Arial"/>
                <a:cs typeface="Arial"/>
              </a:rPr>
              <a:t>Points Fort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Hauteur </a:t>
            </a:r>
            <a:r>
              <a:rPr lang="en-US" dirty="0" err="1"/>
              <a:t>d’installation</a:t>
            </a:r>
            <a:r>
              <a:rPr lang="en-US" dirty="0"/>
              <a:t> à 3 </a:t>
            </a:r>
            <a:r>
              <a:rPr lang="en-US" dirty="0" err="1"/>
              <a:t>mètres</a:t>
            </a:r>
            <a:endParaRPr lang="en-US" dirty="0"/>
          </a:p>
          <a:p>
            <a:r>
              <a:rPr lang="en-US" dirty="0" err="1"/>
              <a:t>Portée</a:t>
            </a:r>
            <a:r>
              <a:rPr lang="en-US" dirty="0"/>
              <a:t> </a:t>
            </a:r>
            <a:r>
              <a:rPr lang="en-US" dirty="0" err="1"/>
              <a:t>Réglable</a:t>
            </a:r>
            <a:r>
              <a:rPr lang="en-US" dirty="0"/>
              <a:t> 10, 20, 30 </a:t>
            </a:r>
            <a:r>
              <a:rPr lang="en-US" dirty="0" err="1"/>
              <a:t>mètres</a:t>
            </a:r>
            <a:endParaRPr lang="en-US" dirty="0"/>
          </a:p>
          <a:p>
            <a:r>
              <a:rPr lang="en-US" dirty="0" err="1" smtClean="0"/>
              <a:t>Résistances</a:t>
            </a:r>
            <a:r>
              <a:rPr lang="en-US" dirty="0" smtClean="0"/>
              <a:t> </a:t>
            </a:r>
            <a:r>
              <a:rPr lang="en-US" dirty="0" err="1"/>
              <a:t>intégrées</a:t>
            </a:r>
            <a:endParaRPr lang="en-US" dirty="0"/>
          </a:p>
          <a:p>
            <a:r>
              <a:rPr lang="en-US" dirty="0" err="1"/>
              <a:t>Relier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smtClean="0"/>
              <a:t>des </a:t>
            </a:r>
            <a:r>
              <a:rPr lang="en-US" dirty="0" err="1" smtClean="0"/>
              <a:t>systèmes</a:t>
            </a:r>
            <a:r>
              <a:rPr lang="en-US" dirty="0" smtClean="0"/>
              <a:t> </a:t>
            </a:r>
            <a:r>
              <a:rPr lang="en-US" dirty="0" err="1"/>
              <a:t>d’éclairages</a:t>
            </a:r>
            <a:r>
              <a:rPr lang="en-US" dirty="0"/>
              <a:t> GJD.</a:t>
            </a:r>
          </a:p>
          <a:p>
            <a:r>
              <a:rPr lang="en-US" dirty="0" err="1" smtClean="0"/>
              <a:t>Asservissement</a:t>
            </a:r>
            <a:r>
              <a:rPr lang="en-US" dirty="0" smtClean="0"/>
              <a:t> </a:t>
            </a:r>
            <a:r>
              <a:rPr lang="en-US" dirty="0"/>
              <a:t>pour du pilotage de </a:t>
            </a:r>
            <a:r>
              <a:rPr lang="en-US" dirty="0" err="1" smtClean="0"/>
              <a:t>caméras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823200" y="6371146"/>
            <a:ext cx="1337734" cy="36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002060"/>
                </a:solidFill>
                <a:latin typeface="Arial"/>
                <a:cs typeface="Arial"/>
              </a:rPr>
              <a:t>GJD314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903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098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2060"/>
                </a:solidFill>
                <a:latin typeface="Arial"/>
                <a:cs typeface="Arial"/>
              </a:rPr>
              <a:t>Détecteur</a:t>
            </a:r>
            <a:r>
              <a:rPr lang="en-US" b="1" dirty="0">
                <a:solidFill>
                  <a:srgbClr val="002060"/>
                </a:solidFill>
                <a:latin typeface="Arial"/>
                <a:cs typeface="Arial"/>
              </a:rPr>
              <a:t> Radio </a:t>
            </a:r>
            <a:r>
              <a:rPr lang="en-US" b="1" dirty="0" err="1">
                <a:solidFill>
                  <a:srgbClr val="002060"/>
                </a:solidFill>
                <a:latin typeface="Arial"/>
                <a:cs typeface="Arial"/>
              </a:rPr>
              <a:t>faible</a:t>
            </a:r>
            <a:r>
              <a:rPr lang="en-US" b="1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Arial"/>
                <a:cs typeface="Arial"/>
              </a:rPr>
              <a:t>consommation</a:t>
            </a:r>
            <a:endParaRPr lang="en-US" b="1" dirty="0">
              <a:solidFill>
                <a:srgbClr val="00206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705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22382</TotalTime>
  <Words>546</Words>
  <Application>Microsoft Office PowerPoint</Application>
  <PresentationFormat>Affichage à l'écran (4:3)</PresentationFormat>
  <Paragraphs>129</Paragraphs>
  <Slides>25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Calibri</vt:lpstr>
      <vt:lpstr>Times New Roman</vt:lpstr>
      <vt:lpstr>Wingdings</vt:lpstr>
      <vt:lpstr>Default Theme</vt:lpstr>
      <vt:lpstr>Présentation PowerPoint</vt:lpstr>
      <vt:lpstr>Agenda</vt:lpstr>
      <vt:lpstr>Détecteurs extérieurs filaires</vt:lpstr>
      <vt:lpstr>GJD360FR &amp; GJD360FR/A-M</vt:lpstr>
      <vt:lpstr>Points Fort</vt:lpstr>
      <vt:lpstr>Présentation PowerPoint</vt:lpstr>
      <vt:lpstr>GJD314</vt:lpstr>
      <vt:lpstr>Points Fort </vt:lpstr>
      <vt:lpstr>Détecteur Radio faible consommation</vt:lpstr>
      <vt:lpstr>GJD630</vt:lpstr>
      <vt:lpstr>Points Fort</vt:lpstr>
      <vt:lpstr>Présentation PowerPoint</vt:lpstr>
      <vt:lpstr>Présentation PowerPoint</vt:lpstr>
      <vt:lpstr>Accessoires</vt:lpstr>
      <vt:lpstr>Détecteur Laser</vt:lpstr>
      <vt:lpstr>D-TECT Laser – le futur!</vt:lpstr>
      <vt:lpstr>Présentation PowerPoint</vt:lpstr>
      <vt:lpstr>Applications</vt:lpstr>
      <vt:lpstr>Présentation PowerPoint</vt:lpstr>
      <vt:lpstr>Présentation PowerPoint</vt:lpstr>
      <vt:lpstr>Chambre des Communes</vt:lpstr>
      <vt:lpstr>Plafond virtuel</vt:lpstr>
      <vt:lpstr>Présentation PowerPoint</vt:lpstr>
      <vt:lpstr>Présentation PowerPoint</vt:lpstr>
      <vt:lpstr>Présentation PowerPoint</vt:lpstr>
    </vt:vector>
  </TitlesOfParts>
  <Manager/>
  <Company>GJD Manufacturing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Elizabeth Elsdon</dc:creator>
  <cp:keywords/>
  <dc:description/>
  <cp:lastModifiedBy>Onneby Peter (EXT)</cp:lastModifiedBy>
  <cp:revision>187</cp:revision>
  <cp:lastPrinted>2015-04-07T10:33:16Z</cp:lastPrinted>
  <dcterms:created xsi:type="dcterms:W3CDTF">2015-04-02T09:01:56Z</dcterms:created>
  <dcterms:modified xsi:type="dcterms:W3CDTF">2019-03-25T17:36:38Z</dcterms:modified>
  <cp:category/>
</cp:coreProperties>
</file>